
<file path=[Content_Types].xml><?xml version="1.0" encoding="utf-8"?>
<Types xmlns="http://schemas.openxmlformats.org/package/2006/content-types">
  <Default Extension="jpg" ContentType="image/jpeg"/>
  <Default Extension="rels" ContentType="application/vnd.openxmlformats-package.relationships+xml"/>
  <Default Extension="png" ContentType="image/png"/>
  <Default Extension="xml" ContentType="application/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8.xml"/>
  <Override ContentType="application/vnd.openxmlformats-officedocument.presentationml.slideLayout+xml" PartName="/ppt/slideLayouts/slideLayout7.xml"/>
  <Override ContentType="application/vnd.openxmlformats-officedocument.presentationml.slideLayout+xml" PartName="/ppt/slideLayouts/slideLayout3.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Layout+xml" PartName="/ppt/slideLayouts/slideLayout9.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4.xml"/>
  <Override ContentType="application/vnd.openxmlformats-officedocument.theme+xml" PartName="/ppt/theme/theme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7.xml"/>
  <Override ContentType="application/vnd.openxmlformats-officedocument.presentationml.slide+xml" PartName="/ppt/slides/slide1.xml"/>
  <Override ContentType="application/vnd.openxmlformats-officedocument.presentationml.slide+xml" PartName="/ppt/slides/slide8.xml"/>
  <Override ContentType="application/vnd.openxmlformats-officedocument.presentationml.slide+xml" PartName="/ppt/slides/slide10.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3.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60"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slide" Id="rId17" Target="slides/slide11.xml"/><Relationship Type="http://schemas.openxmlformats.org/officeDocument/2006/relationships/slide" Id="rId16" Target="slides/slide10.xml"/><Relationship Type="http://schemas.openxmlformats.org/officeDocument/2006/relationships/slide" Id="rId15" Target="slides/slide9.xml"/><Relationship Type="http://schemas.openxmlformats.org/officeDocument/2006/relationships/slide" Id="rId14" Target="slides/slide8.xml"/><Relationship Type="http://schemas.openxmlformats.org/officeDocument/2006/relationships/presProps" Id="rId2" Target="presProps.xml"/><Relationship Type="http://schemas.openxmlformats.org/officeDocument/2006/relationships/slide" Id="rId12" Target="slides/slide6.xml"/><Relationship Type="http://schemas.openxmlformats.org/officeDocument/2006/relationships/theme" Id="rId1" Target="theme/theme1.xml"/><Relationship Type="http://schemas.openxmlformats.org/officeDocument/2006/relationships/slide" Id="rId13" Target="slides/slide7.xml"/><Relationship Type="http://schemas.openxmlformats.org/officeDocument/2006/relationships/slideMaster" Id="rId4" Target="slideMasters/slideMaster1.xml"/><Relationship Type="http://schemas.openxmlformats.org/officeDocument/2006/relationships/slide" Id="rId10" Target="slides/slide4.xml"/><Relationship Type="http://schemas.openxmlformats.org/officeDocument/2006/relationships/tableStyles" Id="rId3" Target="tableStyles.xml"/><Relationship Type="http://schemas.openxmlformats.org/officeDocument/2006/relationships/slide" Id="rId11" Target="slides/slide5.xml"/><Relationship Type="http://schemas.openxmlformats.org/officeDocument/2006/relationships/slide" Id="rId9" Target="slides/slide3.xml"/><Relationship Type="http://schemas.openxmlformats.org/officeDocument/2006/relationships/notesMaster" Id="rId6" Target="notesMasters/notesMaster1.xml"/><Relationship Type="http://schemas.openxmlformats.org/officeDocument/2006/relationships/slideMaster" Id="rId5" Target="slideMasters/slideMaster2.xml"/><Relationship Type="http://schemas.openxmlformats.org/officeDocument/2006/relationships/slide" Id="rId8" Target="slides/slide2.xml"/><Relationship Type="http://schemas.openxmlformats.org/officeDocument/2006/relationships/slide" Id="rId7" Target="slides/slide1.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spAutoFit/>
          </a:bodyPr>
          <a:lstStyle/>
          <a:p>
            <a:pPr indent="-317500" lvl="1" marL="914400">
              <a:buClr>
                <a:srgbClr val="000000"/>
              </a:buClr>
              <a:buSzPct val="127272"/>
              <a:buFont typeface="Courier New"/>
              <a:buChar char="o"/>
            </a:pPr>
            <a:r>
              <a:rPr sz="1100" lang="en"/>
              <a:t>
</a:t>
            </a:r>
          </a:p>
          <a:p>
            <a:r>
              <a:t/>
            </a:r>
          </a:p>
          <a:p>
            <a:r>
              <a:t/>
            </a:r>
          </a:p>
          <a:p>
            <a:r>
              <a:t/>
            </a:r>
          </a:p>
          <a:p>
            <a:r>
              <a:t/>
            </a:r>
          </a:p>
          <a:p>
            <a:r>
              <a:t/>
            </a:r>
          </a:p>
          <a:p>
            <a:r>
              <a:t/>
            </a:r>
          </a:p>
          <a:p>
            <a:r>
              <a:t/>
            </a:r>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5" id="55"/>
        <p:cNvGrpSpPr/>
        <p:nvPr/>
      </p:nvGrpSpPr>
      <p:grpSpPr>
        <a:xfrm>
          <a:off y="0" x="0"/>
          <a:ext cy="0" cx="0"/>
          <a:chOff y="0" x="0"/>
          <a:chExt cy="0" cx="0"/>
        </a:xfrm>
      </p:grpSpPr>
      <p:sp>
        <p:nvSpPr>
          <p:cNvPr name="Shape 56" id="56"/>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57" id="5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7" id="127"/>
        <p:cNvGrpSpPr/>
        <p:nvPr/>
      </p:nvGrpSpPr>
      <p:grpSpPr>
        <a:xfrm>
          <a:off y="0" x="0"/>
          <a:ext cy="0" cx="0"/>
          <a:chOff y="0" x="0"/>
          <a:chExt cy="0" cx="0"/>
        </a:xfrm>
      </p:grpSpPr>
      <p:sp>
        <p:nvSpPr>
          <p:cNvPr name="Shape 128" id="12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29" id="12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3" id="133"/>
        <p:cNvGrpSpPr/>
        <p:nvPr/>
      </p:nvGrpSpPr>
      <p:grpSpPr>
        <a:xfrm>
          <a:off y="0" x="0"/>
          <a:ext cy="0" cx="0"/>
          <a:chOff y="0" x="0"/>
          <a:chExt cy="0" cx="0"/>
        </a:xfrm>
      </p:grpSpPr>
      <p:sp>
        <p:nvSpPr>
          <p:cNvPr name="Shape 134" id="13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35" id="13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2" id="62"/>
        <p:cNvGrpSpPr/>
        <p:nvPr/>
      </p:nvGrpSpPr>
      <p:grpSpPr>
        <a:xfrm>
          <a:off y="0" x="0"/>
          <a:ext cy="0" cx="0"/>
          <a:chOff y="0" x="0"/>
          <a:chExt cy="0" cx="0"/>
        </a:xfrm>
      </p:grpSpPr>
      <p:sp>
        <p:nvSpPr>
          <p:cNvPr name="Shape 63" id="6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4" id="64"/>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0" id="70"/>
        <p:cNvGrpSpPr/>
        <p:nvPr/>
      </p:nvGrpSpPr>
      <p:grpSpPr>
        <a:xfrm>
          <a:off y="0" x="0"/>
          <a:ext cy="0" cx="0"/>
          <a:chOff y="0" x="0"/>
          <a:chExt cy="0" cx="0"/>
        </a:xfrm>
      </p:grpSpPr>
      <p:sp>
        <p:nvSpPr>
          <p:cNvPr name="Shape 71" id="7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2" id="72"/>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7" id="77"/>
        <p:cNvGrpSpPr/>
        <p:nvPr/>
      </p:nvGrpSpPr>
      <p:grpSpPr>
        <a:xfrm>
          <a:off y="0" x="0"/>
          <a:ext cy="0" cx="0"/>
          <a:chOff y="0" x="0"/>
          <a:chExt cy="0" cx="0"/>
        </a:xfrm>
      </p:grpSpPr>
      <p:sp>
        <p:nvSpPr>
          <p:cNvPr name="Shape 78" id="7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9" id="7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7" id="97"/>
        <p:cNvGrpSpPr/>
        <p:nvPr/>
      </p:nvGrpSpPr>
      <p:grpSpPr>
        <a:xfrm>
          <a:off y="0" x="0"/>
          <a:ext cy="0" cx="0"/>
          <a:chOff y="0" x="0"/>
          <a:chExt cy="0" cx="0"/>
        </a:xfrm>
      </p:grpSpPr>
      <p:sp>
        <p:nvSpPr>
          <p:cNvPr name="Shape 98" id="9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99" id="9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3" id="103"/>
        <p:cNvGrpSpPr/>
        <p:nvPr/>
      </p:nvGrpSpPr>
      <p:grpSpPr>
        <a:xfrm>
          <a:off y="0" x="0"/>
          <a:ext cy="0" cx="0"/>
          <a:chOff y="0" x="0"/>
          <a:chExt cy="0" cx="0"/>
        </a:xfrm>
      </p:grpSpPr>
      <p:sp>
        <p:nvSpPr>
          <p:cNvPr name="Shape 104" id="10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05" id="10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9" id="109"/>
        <p:cNvGrpSpPr/>
        <p:nvPr/>
      </p:nvGrpSpPr>
      <p:grpSpPr>
        <a:xfrm>
          <a:off y="0" x="0"/>
          <a:ext cy="0" cx="0"/>
          <a:chOff y="0" x="0"/>
          <a:chExt cy="0" cx="0"/>
        </a:xfrm>
      </p:grpSpPr>
      <p:sp>
        <p:nvSpPr>
          <p:cNvPr name="Shape 110" id="11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11" id="11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5" id="115"/>
        <p:cNvGrpSpPr/>
        <p:nvPr/>
      </p:nvGrpSpPr>
      <p:grpSpPr>
        <a:xfrm>
          <a:off y="0" x="0"/>
          <a:ext cy="0" cx="0"/>
          <a:chOff y="0" x="0"/>
          <a:chExt cy="0" cx="0"/>
        </a:xfrm>
      </p:grpSpPr>
      <p:sp>
        <p:nvSpPr>
          <p:cNvPr name="Shape 116" id="11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17" id="11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1" id="121"/>
        <p:cNvGrpSpPr/>
        <p:nvPr/>
      </p:nvGrpSpPr>
      <p:grpSpPr>
        <a:xfrm>
          <a:off y="0" x="0"/>
          <a:ext cy="0" cx="0"/>
          <a:chOff y="0" x="0"/>
          <a:chExt cy="0" cx="0"/>
        </a:xfrm>
      </p:grpSpPr>
      <p:sp>
        <p:nvSpPr>
          <p:cNvPr name="Shape 122" id="12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23" id="123"/>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0.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1.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2.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7.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8.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9.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p:nvPr/>
        </p:nvSpPr>
        <p:spPr>
          <a:xfrm>
            <a:off y="311039" x="372035"/>
            <a:ext cy="4440899" cx="8399999"/>
          </a:xfrm>
          <a:prstGeom prst="roundRect">
            <a:avLst>
              <a:gd name="adj" fmla="val 3653"/>
            </a:avLst>
          </a:prstGeom>
          <a:solidFill>
            <a:srgbClr val="FFFFFF"/>
          </a:solidFill>
          <a:ln>
            <a:noFill/>
          </a:ln>
        </p:spPr>
        <p:txBody>
          <a:bodyPr bIns="45700" tIns="45700" lIns="91425" anchor="ctr" anchorCtr="0" rIns="91425">
            <a:spAutoFit/>
          </a:bodyPr>
          <a:lstStyle/>
          <a:p/>
        </p:txBody>
      </p:sp>
      <p:sp>
        <p:nvSpPr>
          <p:cNvPr name="Shape 9" id="9"/>
          <p:cNvSpPr/>
          <p:nvPr/>
        </p:nvSpPr>
        <p:spPr>
          <a:xfrm>
            <a:off y="4904401" x="372035"/>
            <a:ext cy="1206600" cx="8399999"/>
          </a:xfrm>
          <a:prstGeom prst="roundRect">
            <a:avLst>
              <a:gd name="adj" fmla="val 15243"/>
            </a:avLst>
          </a:prstGeom>
          <a:solidFill>
            <a:srgbClr val="FFFFFF"/>
          </a:solidFill>
          <a:ln>
            <a:noFill/>
          </a:ln>
        </p:spPr>
        <p:txBody>
          <a:bodyPr bIns="45700" tIns="45700" lIns="91425" anchor="ctr" anchorCtr="0" rIns="91425">
            <a:spAutoFit/>
          </a:bodyPr>
          <a:lstStyle/>
          <a:p/>
        </p:txBody>
      </p:sp>
      <p:sp>
        <p:nvSpPr>
          <p:cNvPr name="Shape 10" id="10"/>
          <p:cNvSpPr txBox="1"/>
          <p:nvPr>
            <p:ph type="ctrTitle"/>
          </p:nvPr>
        </p:nvSpPr>
        <p:spPr>
          <a:xfrm>
            <a:off y="630810" x="685800"/>
            <a:ext cy="3789300" cx="7772400"/>
          </a:xfrm>
          <a:prstGeom prst="rect">
            <a:avLst/>
          </a:prstGeom>
          <a:noFill/>
          <a:ln>
            <a:noFill/>
          </a:ln>
        </p:spPr>
        <p:txBody>
          <a:bodyPr bIns="91425" tIns="91425" lIns="91425" anchor="b" anchorCtr="0" rIns="91425"/>
          <a:lstStyle>
            <a:lvl1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1pPr>
            <a:lvl2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2pPr>
            <a:lvl3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3pPr>
            <a:lvl4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4pPr>
            <a:lvl5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5pPr>
            <a:lvl6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6pPr>
            <a:lvl7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7pPr>
            <a:lvl8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8pPr>
            <a:lvl9pPr indent="457200" algn="l" marL="0" rtl="0">
              <a:spcBef>
                <a:spcPts val="0"/>
              </a:spcBef>
              <a:buClr>
                <a:schemeClr val="dk2"/>
              </a:buClr>
              <a:buSzPct val="100000"/>
              <a:buFont typeface="Arial"/>
              <a:buNone/>
              <a:defRPr i="0" baseline="0" strike="noStrike" sz="7200" b="1" cap="none" u="none">
                <a:solidFill>
                  <a:schemeClr val="dk2"/>
                </a:solidFill>
                <a:latin typeface="Arial"/>
                <a:ea typeface="Arial"/>
                <a:cs typeface="Arial"/>
                <a:sym typeface="Arial"/>
              </a:defRPr>
            </a:lvl9pPr>
          </a:lstStyle>
          <a:p/>
        </p:txBody>
      </p:sp>
      <p:sp>
        <p:nvSpPr>
          <p:cNvPr name="Shape 11" id="11"/>
          <p:cNvSpPr txBox="1"/>
          <p:nvPr>
            <p:ph type="subTitle" idx="1"/>
          </p:nvPr>
        </p:nvSpPr>
        <p:spPr>
          <a:xfrm>
            <a:off y="5195894" x="685800"/>
            <a:ext cy="614099" cx="7772400"/>
          </a:xfrm>
          <a:prstGeom prst="rect">
            <a:avLst/>
          </a:prstGeom>
          <a:noFill/>
          <a:ln>
            <a:noFill/>
          </a:ln>
        </p:spPr>
        <p:txBody>
          <a:bodyPr bIns="91425" tIns="91425" lIns="91425" anchor="ctr" anchorCtr="0" rIns="91425"/>
          <a:lstStyle>
            <a:lvl1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1pPr>
            <a:lvl2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2pPr>
            <a:lvl3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3pPr>
            <a:lvl4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4pPr>
            <a:lvl5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5pPr>
            <a:lvl6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6pPr>
            <a:lvl7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7pPr>
            <a:lvl8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8pPr>
            <a:lvl9pPr indent="190500" algn="l" marL="0" rtl="0">
              <a:spcBef>
                <a:spcPts val="0"/>
              </a:spcBef>
              <a:buClr>
                <a:schemeClr val="dk1"/>
              </a:buClr>
              <a:buSzPct val="100000"/>
              <a:buFont typeface="Arial"/>
              <a:buNone/>
              <a:defRPr i="0" baseline="0" strike="noStrike" sz="3000" b="0" cap="none" u="non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46" id="46"/>
        <p:cNvGrpSpPr/>
        <p:nvPr/>
      </p:nvGrpSpPr>
      <p:grpSpPr>
        <a:xfrm>
          <a:off y="0" x="0"/>
          <a:ext cy="0" cx="0"/>
          <a:chOff y="0" x="0"/>
          <a:chExt cy="0" cx="0"/>
        </a:xfrm>
      </p:grpSpPr>
      <p:sp>
        <p:nvSpPr>
          <p:cNvPr name="Shape 47" id="47"/>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48" id="48"/>
        <p:cNvGrpSpPr/>
        <p:nvPr/>
      </p:nvGrpSpPr>
      <p:grpSpPr>
        <a:xfrm>
          <a:off y="0" x="0"/>
          <a:ext cy="0" cx="0"/>
          <a:chOff y="0" x="0"/>
          <a:chExt cy="0" cx="0"/>
        </a:xfrm>
      </p:grpSpPr>
      <p:sp>
        <p:nvSpPr>
          <p:cNvPr name="Shape 49" id="49"/>
          <p:cNvSpPr txBox="1"/>
          <p:nvPr>
            <p:ph type="body" idx="1"/>
          </p:nvPr>
        </p:nvSpPr>
        <p:spPr>
          <a:xfrm>
            <a:off y="5875078" x="457200"/>
            <a:ext cy="692693" cx="8229600"/>
          </a:xfrm>
          <a:prstGeom prst="rect">
            <a:avLst/>
          </a:prstGeom>
          <a:noFill/>
          <a:ln>
            <a:noFill/>
          </a:ln>
        </p:spPr>
        <p:txBody>
          <a:bodyPr bIns="91425" tIns="91425" lIns="91425" anchor="t" anchorCtr="0" rIns="91425"/>
          <a:lstStyle>
            <a:lvl1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1pPr>
            <a:lvl2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2pPr>
            <a:lvl3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3pPr>
            <a:lvl4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4pPr>
            <a:lvl5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5pPr>
            <a:lvl6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6pPr>
            <a:lvl7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7pPr>
            <a:lvl8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8pPr>
            <a:lvl9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50" id="50"/>
        <p:cNvGrpSpPr/>
        <p:nvPr/>
      </p:nvGrpSpPr>
      <p:grpSpPr>
        <a:xfrm>
          <a:off y="0" x="0"/>
          <a:ext cy="0" cx="0"/>
          <a:chOff y="0" x="0"/>
          <a:chExt cy="0" cx="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2" id="12"/>
        <p:cNvGrpSpPr/>
        <p:nvPr/>
      </p:nvGrpSpPr>
      <p:grpSpPr>
        <a:xfrm>
          <a:off y="0" x="0"/>
          <a:ext cy="0" cx="0"/>
          <a:chOff y="0" x="0"/>
          <a:chExt cy="0" cx="0"/>
        </a:xfrm>
      </p:grpSpPr>
      <p:sp>
        <p:nvSpPr>
          <p:cNvPr name="Shape 13" id="13"/>
          <p:cNvSpPr/>
          <p:nvPr/>
        </p:nvSpPr>
        <p:spPr>
          <a:xfrm>
            <a:off y="1550894" x="372035"/>
            <a:ext cy="5170500" cx="8399999"/>
          </a:xfrm>
          <a:prstGeom prst="roundRect">
            <a:avLst>
              <a:gd name="adj" fmla="val 2970"/>
            </a:avLst>
          </a:prstGeom>
          <a:solidFill>
            <a:srgbClr val="FFFFFF"/>
          </a:solidFill>
          <a:ln>
            <a:noFill/>
          </a:ln>
        </p:spPr>
        <p:txBody>
          <a:bodyPr bIns="45700" tIns="45700" lIns="91425" anchor="ctr" anchorCtr="0" rIns="91425">
            <a:spAutoFit/>
          </a:bodyPr>
          <a:lstStyle/>
          <a:p/>
        </p:txBody>
      </p:sp>
      <p:sp>
        <p:nvSpPr>
          <p:cNvPr name="Shape 14" id="14"/>
          <p:cNvSpPr/>
          <p:nvPr/>
        </p:nvSpPr>
        <p:spPr>
          <a:xfrm rot="10800000" flipH="1">
            <a:off y="-120" x="372035"/>
            <a:ext cy="1399800" cx="8399999"/>
          </a:xfrm>
          <a:prstGeom prst="round2SameRect">
            <a:avLst>
              <a:gd name="adj1" fmla="val 10590"/>
              <a:gd name="adj2" fmla="val 0"/>
            </a:avLst>
          </a:prstGeom>
          <a:solidFill>
            <a:srgbClr val="FFFFFF"/>
          </a:solidFill>
          <a:ln>
            <a:noFill/>
          </a:ln>
        </p:spPr>
        <p:txBody>
          <a:bodyPr bIns="45700" tIns="45700" lIns="91425" anchor="ctr" anchorCtr="0" rIns="91425">
            <a:spAutoFit/>
          </a:bodyPr>
          <a:lstStyle/>
          <a:p/>
        </p:txBody>
      </p:sp>
      <p:sp>
        <p:nvSpPr>
          <p:cNvPr name="Shape 15" id="15"/>
          <p:cNvSpPr txBox="1"/>
          <p:nvPr>
            <p:ph type="title"/>
          </p:nvPr>
        </p:nvSpPr>
        <p:spPr>
          <a:xfrm>
            <a:off y="186035" x="457200"/>
            <a:ext cy="1143000" cx="8229600"/>
          </a:xfrm>
          <a:prstGeom prst="rect">
            <a:avLst/>
          </a:prstGeom>
          <a:noFill/>
          <a:ln>
            <a:noFill/>
          </a:ln>
        </p:spPr>
        <p:txBody>
          <a:bodyPr bIns="91425" tIns="91425" lIns="91425" anchor="b" anchorCtr="0" rIns="91425"/>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p:txBody>
      </p:sp>
      <p:sp>
        <p:nvSpPr>
          <p:cNvPr name="Shape 16" id="16"/>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7" id="17"/>
        <p:cNvGrpSpPr/>
        <p:nvPr/>
      </p:nvGrpSpPr>
      <p:grpSpPr>
        <a:xfrm>
          <a:off y="0" x="0"/>
          <a:ext cy="0" cx="0"/>
          <a:chOff y="0" x="0"/>
          <a:chExt cy="0" cx="0"/>
        </a:xfrm>
      </p:grpSpPr>
      <p:sp>
        <p:nvSpPr>
          <p:cNvPr name="Shape 18" id="18"/>
          <p:cNvSpPr/>
          <p:nvPr/>
        </p:nvSpPr>
        <p:spPr>
          <a:xfrm>
            <a:off y="1550894" x="372035"/>
            <a:ext cy="5170500" cx="4114800"/>
          </a:xfrm>
          <a:prstGeom prst="roundRect">
            <a:avLst>
              <a:gd name="adj" fmla="val 3784"/>
            </a:avLst>
          </a:prstGeom>
          <a:solidFill>
            <a:srgbClr val="FFFFFF"/>
          </a:solidFill>
          <a:ln>
            <a:noFill/>
          </a:ln>
        </p:spPr>
        <p:txBody>
          <a:bodyPr bIns="45700" tIns="45700" lIns="91425" anchor="ctr" anchorCtr="0" rIns="91425">
            <a:spAutoFit/>
          </a:bodyPr>
          <a:lstStyle/>
          <a:p/>
        </p:txBody>
      </p:sp>
      <p:sp>
        <p:nvSpPr>
          <p:cNvPr name="Shape 19" id="19"/>
          <p:cNvSpPr/>
          <p:nvPr/>
        </p:nvSpPr>
        <p:spPr>
          <a:xfrm rot="10800000" flipH="1">
            <a:off y="-120" x="372035"/>
            <a:ext cy="1399800" cx="8399999"/>
          </a:xfrm>
          <a:prstGeom prst="round2SameRect">
            <a:avLst>
              <a:gd name="adj1" fmla="val 10590"/>
              <a:gd name="adj2" fmla="val 0"/>
            </a:avLst>
          </a:prstGeom>
          <a:solidFill>
            <a:srgbClr val="FFFFFF"/>
          </a:solidFill>
          <a:ln>
            <a:noFill/>
          </a:ln>
        </p:spPr>
        <p:txBody>
          <a:bodyPr bIns="45700" tIns="45700" lIns="91425" anchor="ctr" anchorCtr="0" rIns="91425">
            <a:spAutoFit/>
          </a:bodyPr>
          <a:lstStyle/>
          <a:p/>
        </p:txBody>
      </p:sp>
      <p:sp>
        <p:nvSpPr>
          <p:cNvPr name="Shape 20" id="20"/>
          <p:cNvSpPr txBox="1"/>
          <p:nvPr>
            <p:ph type="title"/>
          </p:nvPr>
        </p:nvSpPr>
        <p:spPr>
          <a:xfrm>
            <a:off y="186035" x="457200"/>
            <a:ext cy="1143000" cx="8229600"/>
          </a:xfrm>
          <a:prstGeom prst="rect">
            <a:avLst/>
          </a:prstGeom>
          <a:noFill/>
          <a:ln>
            <a:noFill/>
          </a:ln>
        </p:spPr>
        <p:txBody>
          <a:bodyPr bIns="91425" tIns="91425" lIns="91425" anchor="b" anchorCtr="0" rIns="91425"/>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p:txBody>
      </p:sp>
      <p:sp>
        <p:nvSpPr>
          <p:cNvPr name="Shape 21" id="21"/>
          <p:cNvSpPr txBox="1"/>
          <p:nvPr>
            <p:ph type="body" idx="1"/>
          </p:nvPr>
        </p:nvSpPr>
        <p:spPr>
          <a:xfrm>
            <a:off y="1600200" x="457200"/>
            <a:ext cy="4967700" cx="3925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22" id="22"/>
          <p:cNvSpPr/>
          <p:nvPr/>
        </p:nvSpPr>
        <p:spPr>
          <a:xfrm>
            <a:off y="1550894" x="4657164"/>
            <a:ext cy="5170500" cx="4114800"/>
          </a:xfrm>
          <a:prstGeom prst="roundRect">
            <a:avLst>
              <a:gd name="adj" fmla="val 3784"/>
            </a:avLst>
          </a:prstGeom>
          <a:solidFill>
            <a:srgbClr val="FFFFFF"/>
          </a:solidFill>
          <a:ln>
            <a:noFill/>
          </a:ln>
        </p:spPr>
        <p:txBody>
          <a:bodyPr bIns="45700" tIns="45700" lIns="91425" anchor="ctr" anchorCtr="0" rIns="91425">
            <a:spAutoFit/>
          </a:bodyPr>
          <a:lstStyle/>
          <a:p/>
        </p:txBody>
      </p:sp>
      <p:sp>
        <p:nvSpPr>
          <p:cNvPr name="Shape 23" id="23"/>
          <p:cNvSpPr txBox="1"/>
          <p:nvPr>
            <p:ph type="body" idx="2"/>
          </p:nvPr>
        </p:nvSpPr>
        <p:spPr>
          <a:xfrm>
            <a:off y="1600200" x="4761353"/>
            <a:ext cy="4967700" cx="3925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24" id="24"/>
        <p:cNvGrpSpPr/>
        <p:nvPr/>
      </p:nvGrpSpPr>
      <p:grpSpPr>
        <a:xfrm>
          <a:off y="0" x="0"/>
          <a:ext cy="0" cx="0"/>
          <a:chOff y="0" x="0"/>
          <a:chExt cy="0" cx="0"/>
        </a:xfrm>
      </p:grpSpPr>
      <p:sp>
        <p:nvSpPr>
          <p:cNvPr name="Shape 25" id="25"/>
          <p:cNvSpPr/>
          <p:nvPr/>
        </p:nvSpPr>
        <p:spPr>
          <a:xfrm>
            <a:off y="1550894" x="372035"/>
            <a:ext cy="5170500" cx="8399999"/>
          </a:xfrm>
          <a:prstGeom prst="roundRect">
            <a:avLst>
              <a:gd name="adj" fmla="val 2970"/>
            </a:avLst>
          </a:prstGeom>
          <a:solidFill>
            <a:srgbClr val="FFFFFF"/>
          </a:solidFill>
          <a:ln>
            <a:noFill/>
          </a:ln>
        </p:spPr>
        <p:txBody>
          <a:bodyPr bIns="45700" tIns="45700" lIns="91425" anchor="ctr" anchorCtr="0" rIns="91425">
            <a:spAutoFit/>
          </a:bodyPr>
          <a:lstStyle/>
          <a:p/>
        </p:txBody>
      </p:sp>
      <p:sp>
        <p:nvSpPr>
          <p:cNvPr name="Shape 26" id="26"/>
          <p:cNvSpPr/>
          <p:nvPr/>
        </p:nvSpPr>
        <p:spPr>
          <a:xfrm rot="10800000" flipH="1">
            <a:off y="-120" x="372035"/>
            <a:ext cy="1399800" cx="8399999"/>
          </a:xfrm>
          <a:prstGeom prst="round2SameRect">
            <a:avLst>
              <a:gd name="adj1" fmla="val 10590"/>
              <a:gd name="adj2" fmla="val 0"/>
            </a:avLst>
          </a:prstGeom>
          <a:solidFill>
            <a:srgbClr val="FFFFFF"/>
          </a:solidFill>
          <a:ln>
            <a:noFill/>
          </a:ln>
        </p:spPr>
        <p:txBody>
          <a:bodyPr bIns="45700" tIns="45700" lIns="91425" anchor="ctr" anchorCtr="0" rIns="91425">
            <a:spAutoFit/>
          </a:bodyPr>
          <a:lstStyle/>
          <a:p/>
        </p:txBody>
      </p:sp>
      <p:sp>
        <p:nvSpPr>
          <p:cNvPr name="Shape 27" id="27"/>
          <p:cNvSpPr txBox="1"/>
          <p:nvPr>
            <p:ph type="title"/>
          </p:nvPr>
        </p:nvSpPr>
        <p:spPr>
          <a:xfrm>
            <a:off y="186035" x="457200"/>
            <a:ext cy="1143000" cx="8229600"/>
          </a:xfrm>
          <a:prstGeom prst="rect">
            <a:avLst/>
          </a:prstGeom>
          <a:noFill/>
          <a:ln>
            <a:noFill/>
          </a:ln>
        </p:spPr>
        <p:txBody>
          <a:bodyPr bIns="91425" tIns="91425" lIns="91425" anchor="b" anchorCtr="0" rIns="91425"/>
          <a:lstStyle>
            <a:lvl1pPr rtl="0">
              <a:defRPr>
                <a:solidFill>
                  <a:schemeClr val="dk2"/>
                </a:solidFill>
              </a:defRPr>
            </a:lvl1pPr>
            <a:lvl2pPr rtl="0">
              <a:defRPr>
                <a:solidFill>
                  <a:schemeClr val="dk2"/>
                </a:solidFill>
              </a:defRPr>
            </a:lvl2pPr>
            <a:lvl3pPr rtl="0">
              <a:defRPr>
                <a:solidFill>
                  <a:schemeClr val="dk2"/>
                </a:solidFill>
              </a:defRPr>
            </a:lvl3pPr>
            <a:lvl4pPr rtl="0">
              <a:defRPr>
                <a:solidFill>
                  <a:schemeClr val="dk2"/>
                </a:solidFill>
              </a:defRPr>
            </a:lvl4pPr>
            <a:lvl5pPr rtl="0">
              <a:defRPr>
                <a:solidFill>
                  <a:schemeClr val="dk2"/>
                </a:solidFill>
              </a:defRPr>
            </a:lvl5pPr>
            <a:lvl6pPr rtl="0">
              <a:defRPr>
                <a:solidFill>
                  <a:schemeClr val="dk2"/>
                </a:solidFill>
              </a:defRPr>
            </a:lvl6pPr>
            <a:lvl7pPr rtl="0">
              <a:defRPr>
                <a:solidFill>
                  <a:schemeClr val="dk2"/>
                </a:solidFill>
              </a:defRPr>
            </a:lvl7pPr>
            <a:lvl8pPr rtl="0">
              <a:defRPr>
                <a:solidFill>
                  <a:schemeClr val="dk2"/>
                </a:solidFill>
              </a:defRPr>
            </a:lvl8pPr>
            <a:lvl9pPr rtl="0">
              <a:defRPr>
                <a:solidFill>
                  <a:schemeClr val="dk2"/>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28" id="28"/>
        <p:cNvGrpSpPr/>
        <p:nvPr/>
      </p:nvGrpSpPr>
      <p:grpSpPr>
        <a:xfrm>
          <a:off y="0" x="0"/>
          <a:ext cy="0" cx="0"/>
          <a:chOff y="0" x="0"/>
          <a:chExt cy="0" cx="0"/>
        </a:xfrm>
      </p:grpSpPr>
      <p:sp>
        <p:nvSpPr>
          <p:cNvPr name="Shape 29" id="29"/>
          <p:cNvSpPr txBox="1"/>
          <p:nvPr>
            <p:ph type="body" idx="1"/>
          </p:nvPr>
        </p:nvSpPr>
        <p:spPr>
          <a:xfrm>
            <a:off y="5702203" x="372035"/>
            <a:ext cy="865500" cx="8399999"/>
          </a:xfrm>
          <a:prstGeom prst="rect">
            <a:avLst/>
          </a:prstGeom>
          <a:noFill/>
          <a:ln>
            <a:noFill/>
          </a:ln>
        </p:spPr>
        <p:txBody>
          <a:bodyPr bIns="91425" tIns="91425" lIns="91425" anchor="t" anchorCtr="0" rIns="91425"/>
          <a:lstStyle>
            <a:lvl1pPr indent="-342900" algn="l" marL="342900" rtl="0">
              <a:lnSpc>
                <a:spcPct val="100000"/>
              </a:lnSpc>
              <a:spcBef>
                <a:spcPts val="0"/>
              </a:spcBef>
              <a:spcAft>
                <a:spcPts val="0"/>
              </a:spcAft>
              <a:buClr>
                <a:schemeClr val="lt1"/>
              </a:buClr>
              <a:buSzPct val="166666"/>
              <a:buFont typeface="Arial"/>
              <a:buChar char="•"/>
              <a:defRPr sz="2400" b="1">
                <a:solidFill>
                  <a:schemeClr val="lt1"/>
                </a:solidFill>
              </a:defRPr>
            </a:lvl1pPr>
            <a:lvl2pPr indent="-342900" algn="l" marL="342900" rtl="0">
              <a:lnSpc>
                <a:spcPct val="100000"/>
              </a:lnSpc>
              <a:spcBef>
                <a:spcPts val="0"/>
              </a:spcBef>
              <a:spcAft>
                <a:spcPts val="0"/>
              </a:spcAft>
              <a:buClr>
                <a:schemeClr val="lt1"/>
              </a:buClr>
              <a:buSzPct val="100000"/>
              <a:buFont typeface="Courier New"/>
              <a:buChar char="o"/>
              <a:defRPr sz="2400" b="1">
                <a:solidFill>
                  <a:schemeClr val="lt1"/>
                </a:solidFill>
              </a:defRPr>
            </a:lvl2pPr>
            <a:lvl3pPr indent="-342900" algn="l" marL="342900" rtl="0">
              <a:lnSpc>
                <a:spcPct val="100000"/>
              </a:lnSpc>
              <a:spcBef>
                <a:spcPts val="0"/>
              </a:spcBef>
              <a:spcAft>
                <a:spcPts val="0"/>
              </a:spcAft>
              <a:buClr>
                <a:schemeClr val="lt1"/>
              </a:buClr>
              <a:buSzPct val="100000"/>
              <a:buFont typeface="Wingdings"/>
              <a:buChar char="§"/>
              <a:defRPr sz="2400" b="1">
                <a:solidFill>
                  <a:schemeClr val="lt1"/>
                </a:solidFill>
              </a:defRPr>
            </a:lvl3pPr>
            <a:lvl4pPr indent="-342900" algn="l" marL="342900" rtl="0">
              <a:lnSpc>
                <a:spcPct val="100000"/>
              </a:lnSpc>
              <a:spcBef>
                <a:spcPts val="0"/>
              </a:spcBef>
              <a:spcAft>
                <a:spcPts val="0"/>
              </a:spcAft>
              <a:buClr>
                <a:schemeClr val="lt1"/>
              </a:buClr>
              <a:buSzPct val="166666"/>
              <a:buFont typeface="Arial"/>
              <a:buChar char="•"/>
              <a:defRPr sz="2400" b="1">
                <a:solidFill>
                  <a:schemeClr val="lt1"/>
                </a:solidFill>
              </a:defRPr>
            </a:lvl4pPr>
            <a:lvl5pPr indent="-342900" algn="l" marL="342900" rtl="0">
              <a:lnSpc>
                <a:spcPct val="100000"/>
              </a:lnSpc>
              <a:spcBef>
                <a:spcPts val="0"/>
              </a:spcBef>
              <a:spcAft>
                <a:spcPts val="0"/>
              </a:spcAft>
              <a:buClr>
                <a:schemeClr val="lt1"/>
              </a:buClr>
              <a:buSzPct val="100000"/>
              <a:buFont typeface="Courier New"/>
              <a:buChar char="o"/>
              <a:defRPr sz="2400" b="1">
                <a:solidFill>
                  <a:schemeClr val="lt1"/>
                </a:solidFill>
              </a:defRPr>
            </a:lvl5pPr>
            <a:lvl6pPr indent="-342900" algn="l" marL="342900" rtl="0">
              <a:lnSpc>
                <a:spcPct val="100000"/>
              </a:lnSpc>
              <a:spcBef>
                <a:spcPts val="0"/>
              </a:spcBef>
              <a:spcAft>
                <a:spcPts val="0"/>
              </a:spcAft>
              <a:buClr>
                <a:schemeClr val="lt1"/>
              </a:buClr>
              <a:buSzPct val="100000"/>
              <a:buFont typeface="Wingdings"/>
              <a:buChar char="§"/>
              <a:defRPr sz="2400" b="1">
                <a:solidFill>
                  <a:schemeClr val="lt1"/>
                </a:solidFill>
              </a:defRPr>
            </a:lvl6pPr>
            <a:lvl7pPr indent="-342900" algn="l" marL="342900" rtl="0">
              <a:lnSpc>
                <a:spcPct val="100000"/>
              </a:lnSpc>
              <a:spcBef>
                <a:spcPts val="0"/>
              </a:spcBef>
              <a:spcAft>
                <a:spcPts val="0"/>
              </a:spcAft>
              <a:buClr>
                <a:schemeClr val="lt1"/>
              </a:buClr>
              <a:buSzPct val="166666"/>
              <a:buFont typeface="Arial"/>
              <a:buChar char="•"/>
              <a:defRPr sz="2400" b="1">
                <a:solidFill>
                  <a:schemeClr val="lt1"/>
                </a:solidFill>
              </a:defRPr>
            </a:lvl7pPr>
            <a:lvl8pPr indent="-342900" algn="l" marL="342900" rtl="0">
              <a:lnSpc>
                <a:spcPct val="100000"/>
              </a:lnSpc>
              <a:spcBef>
                <a:spcPts val="0"/>
              </a:spcBef>
              <a:spcAft>
                <a:spcPts val="0"/>
              </a:spcAft>
              <a:buClr>
                <a:schemeClr val="lt1"/>
              </a:buClr>
              <a:buSzPct val="100000"/>
              <a:buFont typeface="Courier New"/>
              <a:buChar char="o"/>
              <a:defRPr sz="2400" b="1">
                <a:solidFill>
                  <a:schemeClr val="lt1"/>
                </a:solidFill>
              </a:defRPr>
            </a:lvl8pPr>
            <a:lvl9pPr indent="-342900" algn="l" marL="342900" rtl="0">
              <a:lnSpc>
                <a:spcPct val="100000"/>
              </a:lnSpc>
              <a:spcBef>
                <a:spcPts val="0"/>
              </a:spcBef>
              <a:spcAft>
                <a:spcPts val="0"/>
              </a:spcAft>
              <a:buClr>
                <a:schemeClr val="lt1"/>
              </a:buClr>
              <a:buSzPct val="100000"/>
              <a:buFont typeface="Wingdings"/>
              <a:buChar char="§"/>
              <a:defRPr sz="2400" b="1">
                <a:solidFill>
                  <a:schemeClr val="lt1"/>
                </a:solidFill>
              </a:defRPr>
            </a:lvl9pPr>
          </a:lstStyle>
          <a:p/>
        </p:txBody>
      </p:sp>
      <p:sp>
        <p:nvSpPr>
          <p:cNvPr name="Shape 30" id="30"/>
          <p:cNvSpPr/>
          <p:nvPr/>
        </p:nvSpPr>
        <p:spPr>
          <a:xfrm>
            <a:off y="311039" x="372035"/>
            <a:ext cy="5158200" cx="8399999"/>
          </a:xfrm>
          <a:prstGeom prst="roundRect">
            <a:avLst>
              <a:gd name="adj" fmla="val 2776"/>
            </a:avLst>
          </a:prstGeom>
          <a:solidFill>
            <a:srgbClr val="FFFFFF"/>
          </a:solidFill>
          <a:ln>
            <a:noFill/>
          </a:ln>
        </p:spPr>
        <p:txBody>
          <a:bodyPr bIns="45700" tIns="45700" lIns="91425" anchor="ctr" anchorCtr="0" rIns="91425">
            <a:spAutoFit/>
          </a:body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31" id="31"/>
        <p:cNvGrpSpPr/>
        <p:nvPr/>
      </p:nvGrpSpPr>
      <p:grpSpPr>
        <a:xfrm>
          <a:off y="0" x="0"/>
          <a:ext cy="0" cx="0"/>
          <a:chOff y="0" x="0"/>
          <a:chExt cy="0" cx="0"/>
        </a:xfrm>
      </p:grpSpPr>
      <p:sp>
        <p:nvSpPr>
          <p:cNvPr name="Shape 32" id="32"/>
          <p:cNvSpPr/>
          <p:nvPr/>
        </p:nvSpPr>
        <p:spPr>
          <a:xfrm>
            <a:off y="314112" x="372035"/>
            <a:ext cy="6229800" cx="8399999"/>
          </a:xfrm>
          <a:prstGeom prst="roundRect">
            <a:avLst>
              <a:gd name="adj" fmla="val 2255"/>
            </a:avLst>
          </a:prstGeom>
          <a:solidFill>
            <a:srgbClr val="FFFFFF"/>
          </a:solidFill>
          <a:ln>
            <a:noFill/>
          </a:ln>
        </p:spPr>
        <p:txBody>
          <a:bodyPr bIns="45700" tIns="45700" lIns="91425" anchor="ctr" anchorCtr="0" rIns="91425">
            <a:spAutoFit/>
          </a:body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36" id="36"/>
        <p:cNvGrpSpPr/>
        <p:nvPr/>
      </p:nvGrpSpPr>
      <p:grpSpPr>
        <a:xfrm>
          <a:off y="0" x="0"/>
          <a:ext cy="0" cx="0"/>
          <a:chOff y="0" x="0"/>
          <a:chExt cy="0" cx="0"/>
        </a:xfrm>
      </p:grpSpPr>
      <p:sp>
        <p:nvSpPr>
          <p:cNvPr name="Shape 37" id="37"/>
          <p:cNvSpPr txBox="1"/>
          <p:nvPr>
            <p:ph type="ctrTitle"/>
          </p:nvPr>
        </p:nvSpPr>
        <p:spPr>
          <a:xfrm>
            <a:off y="2111123" x="685800"/>
            <a:ext cy="1546474" cx="7772400"/>
          </a:xfrm>
          <a:prstGeom prst="rect">
            <a:avLst/>
          </a:prstGeom>
          <a:noFill/>
          <a:ln>
            <a:noFill/>
          </a:ln>
        </p:spPr>
        <p:txBody>
          <a:bodyPr bIns="91425" tIns="91425" lIns="91425" anchor="b" anchorCtr="0" rIns="91425"/>
          <a:lstStyle>
            <a:lvl1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1pPr>
            <a:lvl2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2pPr>
            <a:lvl3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3pPr>
            <a:lvl4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4pPr>
            <a:lvl5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5pPr>
            <a:lvl6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6pPr>
            <a:lvl7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7pPr>
            <a:lvl8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8pPr>
            <a:lvl9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9pPr>
          </a:lstStyle>
          <a:p/>
        </p:txBody>
      </p:sp>
      <p:sp>
        <p:nvSpPr>
          <p:cNvPr name="Shape 38" id="38"/>
          <p:cNvSpPr txBox="1"/>
          <p:nvPr>
            <p:ph type="subTitle" idx="1"/>
          </p:nvPr>
        </p:nvSpPr>
        <p:spPr>
          <a:xfrm>
            <a:off y="3786737" x="685800"/>
            <a:ext cy="1046317" cx="7772400"/>
          </a:xfrm>
          <a:prstGeom prst="rect">
            <a:avLst/>
          </a:prstGeom>
          <a:noFill/>
          <a:ln>
            <a:noFill/>
          </a:ln>
        </p:spPr>
        <p:txBody>
          <a:bodyPr bIns="91425" tIns="91425" lIns="91425" anchor="t" anchorCtr="0" rIns="91425"/>
          <a:lstStyle>
            <a:lvl1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1pPr>
            <a:lvl2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2pPr>
            <a:lvl3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3pPr>
            <a:lvl4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4pPr>
            <a:lvl5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5pPr>
            <a:lvl6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6pPr>
            <a:lvl7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7pPr>
            <a:lvl8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8pPr>
            <a:lvl9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39" id="39"/>
        <p:cNvGrpSpPr/>
        <p:nvPr/>
      </p:nvGrpSpPr>
      <p:grpSpPr>
        <a:xfrm>
          <a:off y="0" x="0"/>
          <a:ext cy="0" cx="0"/>
          <a:chOff y="0" x="0"/>
          <a:chExt cy="0" cx="0"/>
        </a:xfrm>
      </p:grpSpPr>
      <p:sp>
        <p:nvSpPr>
          <p:cNvPr name="Shape 40" id="40"/>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41" id="41"/>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rtl="0">
              <a:defRPr/>
            </a:lvl1pPr>
            <a:lvl2pPr indent="-285750" marL="742950" rtl="0">
              <a:defRPr/>
            </a:lvl2pPr>
            <a:lvl3pPr indent="-228600" marL="1143000" rtl="0">
              <a:defRPr/>
            </a:lvl3pPr>
            <a:lvl4pPr indent="-228600" marL="1600200"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42" id="42"/>
        <p:cNvGrpSpPr/>
        <p:nvPr/>
      </p:nvGrpSpPr>
      <p:grpSpPr>
        <a:xfrm>
          <a:off y="0" x="0"/>
          <a:ext cy="0" cx="0"/>
          <a:chOff y="0" x="0"/>
          <a:chExt cy="0" cx="0"/>
        </a:xfrm>
      </p:grpSpPr>
      <p:sp>
        <p:nvSpPr>
          <p:cNvPr name="Shape 43" id="43"/>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44" id="44"/>
          <p:cNvSpPr txBox="1"/>
          <p:nvPr>
            <p:ph type="body" idx="1"/>
          </p:nvPr>
        </p:nvSpPr>
        <p:spPr>
          <a:xfrm>
            <a:off y="1600200" x="457200"/>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45" id="45"/>
          <p:cNvSpPr txBox="1"/>
          <p:nvPr>
            <p:ph type="body" idx="2"/>
          </p:nvPr>
        </p:nvSpPr>
        <p:spPr>
          <a:xfrm>
            <a:off y="1600200" x="4692273"/>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2.xml"/></Relationships>
</file>

<file path=ppt/slideMasters/_rels/slideMaster2.xml.rels><?xml version="1.0" encoding="UTF-8" standalone="yes"?><Relationships xmlns="http://schemas.openxmlformats.org/package/2006/relationships"><Relationship Type="http://schemas.openxmlformats.org/officeDocument/2006/relationships/slideLayout" Id="rId2" Target="../slideLayouts/slideLayout8.xml"/><Relationship Type="http://schemas.openxmlformats.org/officeDocument/2006/relationships/slideLayout" Id="rId1" Target="../slideLayouts/slideLayout7.xml"/><Relationship Type="http://schemas.openxmlformats.org/officeDocument/2006/relationships/slideLayout" Id="rId4" Target="../slideLayouts/slideLayout10.xml"/><Relationship Type="http://schemas.openxmlformats.org/officeDocument/2006/relationships/slideLayout" Id="rId3" Target="../slideLayouts/slideLayout9.xml"/><Relationship Type="http://schemas.openxmlformats.org/officeDocument/2006/relationships/slideLayout" Id="rId6" Target="../slideLayouts/slideLayout12.xml"/><Relationship Type="http://schemas.openxmlformats.org/officeDocument/2006/relationships/slideLayout" Id="rId5" Target="../slideLayouts/slideLayout11.xml"/><Relationship Type="http://schemas.openxmlformats.org/officeDocument/2006/relationships/theme" Id="rId7"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2"/>
        </a:solidFill>
      </p:bgPr>
    </p:bg>
    <p:spTree>
      <p:nvGrpSpPr>
        <p:cNvPr name="Shape 4" id="4"/>
        <p:cNvGrpSpPr/>
        <p:nvPr/>
      </p:nvGrpSpPr>
      <p:grpSpPr>
        <a:xfrm>
          <a:off y="0" x="0"/>
          <a:ext cy="0" cx="0"/>
          <a:chOff y="0" x="0"/>
          <a:chExt cy="0" cx="0"/>
        </a:xfrm>
      </p:grpSpPr>
      <p:sp>
        <p:nvSpPr>
          <p:cNvPr name="Shape 5" id="5"/>
          <p:cNvSpPr txBox="1"/>
          <p:nvPr>
            <p:ph type="title"/>
          </p:nvPr>
        </p:nvSpPr>
        <p:spPr>
          <a:xfrm>
            <a:off y="186035"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1pPr>
            <a:lvl2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2pPr>
            <a:lvl3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3pPr>
            <a:lvl4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4pPr>
            <a:lvl5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5pPr>
            <a:lvl6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6pPr>
            <a:lvl7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7pPr>
            <a:lvl8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8pPr>
            <a:lvl9pPr indent="228600" algn="l" marL="0" rtl="0">
              <a:spcBef>
                <a:spcPts val="0"/>
              </a:spcBef>
              <a:buClr>
                <a:schemeClr val="dk2"/>
              </a:buClr>
              <a:buSzPct val="100000"/>
              <a:buFont typeface="Arial"/>
              <a:buNone/>
              <a:defRPr i="0" baseline="0" strike="noStrike" sz="3600" b="1" cap="none" u="none">
                <a:solidFill>
                  <a:schemeClr val="dk2"/>
                </a:solidFill>
                <a:latin typeface="Arial"/>
                <a:ea typeface="Arial"/>
                <a:cs typeface="Arial"/>
                <a:sym typeface="Arial"/>
              </a:defRPr>
            </a:lvl9pPr>
          </a:lstStyle>
          <a:p/>
        </p:txBody>
      </p:sp>
      <p:sp>
        <p:nvSpPr>
          <p:cNvPr name="Shape 6" id="6"/>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indent="-342900" algn="l" marL="342900" rtl="0">
              <a:spcBef>
                <a:spcPts val="600"/>
              </a:spcBef>
              <a:buClr>
                <a:schemeClr val="dk1"/>
              </a:buClr>
              <a:buSzPct val="166666"/>
              <a:buFont typeface="Arial"/>
              <a:buChar char="•"/>
              <a:defRPr i="0" baseline="0" strike="noStrike" sz="3000" b="0" cap="none" u="none">
                <a:solidFill>
                  <a:schemeClr val="dk1"/>
                </a:solidFill>
                <a:latin typeface="Arial"/>
                <a:ea typeface="Arial"/>
                <a:cs typeface="Arial"/>
                <a:sym typeface="Arial"/>
              </a:defRPr>
            </a:lvl1pPr>
            <a:lvl2pPr indent="-285750" algn="l" marL="742950" rtl="0">
              <a:spcBef>
                <a:spcPts val="480"/>
              </a:spcBef>
              <a:buClr>
                <a:schemeClr val="dk1"/>
              </a:buClr>
              <a:buSzPct val="100000"/>
              <a:buFont typeface="Courier New"/>
              <a:buChar char="o"/>
              <a:defRPr i="0" baseline="0" strike="noStrike" sz="2400" b="0" cap="none" u="none">
                <a:solidFill>
                  <a:schemeClr val="dk1"/>
                </a:solidFill>
                <a:latin typeface="Arial"/>
                <a:ea typeface="Arial"/>
                <a:cs typeface="Arial"/>
                <a:sym typeface="Arial"/>
              </a:defRPr>
            </a:lvl2pPr>
            <a:lvl3pPr indent="-228600" algn="l" marL="1143000" rtl="0">
              <a:spcBef>
                <a:spcPts val="480"/>
              </a:spcBef>
              <a:buClr>
                <a:schemeClr val="dk1"/>
              </a:buClr>
              <a:buSzPct val="100000"/>
              <a:buFont typeface="Wingdings"/>
              <a:buChar char="§"/>
              <a:defRPr i="0" baseline="0" strike="noStrike" sz="2400" b="0" cap="none" u="none">
                <a:solidFill>
                  <a:schemeClr val="dk1"/>
                </a:solidFill>
                <a:latin typeface="Arial"/>
                <a:ea typeface="Arial"/>
                <a:cs typeface="Arial"/>
                <a:sym typeface="Arial"/>
              </a:defRPr>
            </a:lvl3pPr>
            <a:lvl4pPr indent="-228600" algn="l" marL="16002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4pPr>
            <a:lvl5pPr indent="-228600" algn="l" marL="20574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5pPr>
            <a:lvl6pPr indent="-228600" algn="l" marL="25146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6pPr>
            <a:lvl7pPr indent="-228600" algn="l" marL="29718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7pPr>
            <a:lvl8pPr indent="-228600" algn="l" marL="34290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8pPr>
            <a:lvl9pPr indent="-228600" algn="l" marL="38862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33" id="33"/>
        <p:cNvGrpSpPr/>
        <p:nvPr/>
      </p:nvGrpSpPr>
      <p:grpSpPr>
        <a:xfrm>
          <a:off y="0" x="0"/>
          <a:ext cy="0" cx="0"/>
          <a:chOff y="0" x="0"/>
          <a:chExt cy="0" cx="0"/>
        </a:xfrm>
      </p:grpSpPr>
      <p:sp>
        <p:nvSpPr>
          <p:cNvPr name="Shape 34" id="34"/>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1pPr>
            <a:lvl2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2pPr>
            <a:lvl3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3pPr>
            <a:lvl4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4pPr>
            <a:lvl5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5pPr>
            <a:lvl6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6pPr>
            <a:lvl7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7pPr>
            <a:lvl8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8pPr>
            <a:lvl9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9pPr>
          </a:lstStyle>
          <a:p/>
        </p:txBody>
      </p:sp>
      <p:sp>
        <p:nvSpPr>
          <p:cNvPr name="Shape 35" id="35"/>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indent="-342900" algn="l" marL="342900" rtl="0">
              <a:spcBef>
                <a:spcPts val="600"/>
              </a:spcBef>
              <a:buClr>
                <a:schemeClr val="dk1"/>
              </a:buClr>
              <a:buSzPct val="166666"/>
              <a:buFont typeface="Arial"/>
              <a:buChar char="•"/>
              <a:defRPr i="0" baseline="0" strike="noStrike" sz="3000" b="0" cap="none" u="none">
                <a:solidFill>
                  <a:schemeClr val="dk1"/>
                </a:solidFill>
                <a:latin typeface="Arial"/>
                <a:ea typeface="Arial"/>
                <a:cs typeface="Arial"/>
                <a:sym typeface="Arial"/>
              </a:defRPr>
            </a:lvl1pPr>
            <a:lvl2pPr indent="-285750" algn="l" marL="742950" rtl="0">
              <a:spcBef>
                <a:spcPts val="480"/>
              </a:spcBef>
              <a:buClr>
                <a:schemeClr val="dk1"/>
              </a:buClr>
              <a:buSzPct val="100000"/>
              <a:buFont typeface="Courier New"/>
              <a:buChar char="o"/>
              <a:defRPr i="0" baseline="0" strike="noStrike" sz="2400" b="0" cap="none" u="none">
                <a:solidFill>
                  <a:schemeClr val="dk1"/>
                </a:solidFill>
                <a:latin typeface="Arial"/>
                <a:ea typeface="Arial"/>
                <a:cs typeface="Arial"/>
                <a:sym typeface="Arial"/>
              </a:defRPr>
            </a:lvl2pPr>
            <a:lvl3pPr indent="-228600" algn="l" marL="1143000" rtl="0">
              <a:spcBef>
                <a:spcPts val="480"/>
              </a:spcBef>
              <a:buClr>
                <a:schemeClr val="dk1"/>
              </a:buClr>
              <a:buSzPct val="100000"/>
              <a:buFont typeface="Wingdings"/>
              <a:buChar char="§"/>
              <a:defRPr i="0" baseline="0" strike="noStrike" sz="2400" b="0" cap="none" u="none">
                <a:solidFill>
                  <a:schemeClr val="dk1"/>
                </a:solidFill>
                <a:latin typeface="Arial"/>
                <a:ea typeface="Arial"/>
                <a:cs typeface="Arial"/>
                <a:sym typeface="Arial"/>
              </a:defRPr>
            </a:lvl3pPr>
            <a:lvl4pPr indent="-228600" algn="l" marL="16002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4pPr>
            <a:lvl5pPr indent="-228600" algn="l" marL="20574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5pPr>
            <a:lvl6pPr indent="-228600" algn="l" marL="25146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6pPr>
            <a:lvl7pPr indent="-228600" algn="l" marL="29718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7pPr>
            <a:lvl8pPr indent="-228600" algn="l" marL="34290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8pPr>
            <a:lvl9pPr indent="-228600" algn="l" marL="38862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 Type="http://schemas.openxmlformats.org/officeDocument/2006/relationships/image" Id="rId3" Target="../media/image01.jpg"/></Relationships>
</file>

<file path=ppt/slides/_rels/slide10.xml.rels><?xml version="1.0" encoding="UTF-8" standalone="yes"?><Relationships xmlns="http://schemas.openxmlformats.org/package/2006/relationships"><Relationship Type="http://schemas.openxmlformats.org/officeDocument/2006/relationships/notesSlide" Id="rId2" Target="../notesSlides/notesSlide10.xml"/><Relationship Type="http://schemas.openxmlformats.org/officeDocument/2006/relationships/slideLayout" Id="rId1" Target="../slideLayouts/slideLayout2.xml"/></Relationships>
</file>

<file path=ppt/slides/_rels/slide11.xml.rels><?xml version="1.0" encoding="UTF-8" standalone="yes"?><Relationships xmlns="http://schemas.openxmlformats.org/package/2006/relationships"><Relationship Type="http://schemas.openxmlformats.org/officeDocument/2006/relationships/notesSlide" Id="rId2" Target="../notesSlides/notesSlide11.xml"/><Relationship Type="http://schemas.openxmlformats.org/officeDocument/2006/relationships/slideLayout" Id="rId1" Target="../slideLayouts/slideLayout2.xml"/></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 Type="http://schemas.openxmlformats.org/officeDocument/2006/relationships/image" Id="rId3" Target="../media/image06.png"/></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 Type="http://schemas.openxmlformats.org/officeDocument/2006/relationships/image" Id="rId4" Target="../media/image04.png"/><Relationship Type="http://schemas.openxmlformats.org/officeDocument/2006/relationships/image" Id="rId3" Target="../media/image03.png"/></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5.xml"/><Relationship Type="http://schemas.openxmlformats.org/officeDocument/2006/relationships/image" Id="rId4" Target="../media/image02.png"/><Relationship Type="http://schemas.openxmlformats.org/officeDocument/2006/relationships/image" Id="rId3" Target="../media/image00.pn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5.xml"/><Relationship Type="http://schemas.openxmlformats.org/officeDocument/2006/relationships/image" Id="rId4" Target="../media/image07.png"/><Relationship Type="http://schemas.openxmlformats.org/officeDocument/2006/relationships/image" Id="rId3" Target="../media/image05.png"/></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2.xml"/></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2.xml"/></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2.xml"/></Relationships>
</file>

<file path=ppt/slides/_rels/slide9.xml.rels><?xml version="1.0" encoding="UTF-8" standalone="yes"?><Relationships xmlns="http://schemas.openxmlformats.org/package/2006/relationships"><Relationship Type="http://schemas.openxmlformats.org/officeDocument/2006/relationships/notesSlide" Id="rId2" Target="../notesSlides/notesSlide9.xml"/><Relationship Type="http://schemas.openxmlformats.org/officeDocument/2006/relationships/slideLayout" Id="rId1"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1" id="51"/>
        <p:cNvGrpSpPr/>
        <p:nvPr/>
      </p:nvGrpSpPr>
      <p:grpSpPr>
        <a:xfrm>
          <a:off y="0" x="0"/>
          <a:ext cy="0" cx="0"/>
          <a:chOff y="0" x="0"/>
          <a:chExt cy="0" cx="0"/>
        </a:xfrm>
      </p:grpSpPr>
      <p:sp>
        <p:nvSpPr>
          <p:cNvPr name="Shape 52" id="52"/>
          <p:cNvSpPr/>
          <p:nvPr/>
        </p:nvSpPr>
        <p:spPr>
          <a:xfrm>
            <a:off y="393755" x="6475645"/>
            <a:ext cy="2090856" cx="2146959"/>
          </a:xfrm>
          <a:prstGeom prst="rect">
            <a:avLst/>
          </a:prstGeom>
          <a:blipFill>
            <a:blip r:embed="rId3"/>
            <a:stretch>
              <a:fillRect/>
            </a:stretch>
          </a:blipFill>
        </p:spPr>
      </p:sp>
      <p:sp>
        <p:nvSpPr>
          <p:cNvPr name="Shape 53" id="53"/>
          <p:cNvSpPr txBox="1"/>
          <p:nvPr>
            <p:ph type="ctrTitle"/>
          </p:nvPr>
        </p:nvSpPr>
        <p:spPr>
          <a:xfrm>
            <a:off y="1126986" x="685800"/>
            <a:ext cy="2719200" cx="7240799"/>
          </a:xfrm>
          <a:prstGeom prst="rect">
            <a:avLst/>
          </a:prstGeom>
        </p:spPr>
        <p:txBody>
          <a:bodyPr bIns="91425" tIns="91425" lIns="91425" anchor="b" anchorCtr="0" rIns="91425">
            <a:spAutoFit/>
          </a:bodyPr>
          <a:lstStyle/>
          <a:p>
            <a:pPr algn="ctr" rtl="0" lvl="0">
              <a:buNone/>
            </a:pPr>
            <a:r>
              <a:rPr lang="en" sz="6000"/>
              <a:t>
</a:t>
            </a:r>
            <a:r>
              <a:rPr lang="en" sz="6000"/>
              <a:t>Turnaround Schools</a:t>
            </a:r>
          </a:p>
          <a:p>
            <a:pPr algn="ctr">
              <a:buNone/>
            </a:pPr>
            <a:r>
              <a:rPr lang="en" sz="4800"/>
              <a:t>Focus: Franklinton HS</a:t>
            </a:r>
          </a:p>
        </p:txBody>
      </p:sp>
      <p:sp>
        <p:nvSpPr>
          <p:cNvPr name="Shape 54" id="54"/>
          <p:cNvSpPr txBox="1"/>
          <p:nvPr>
            <p:ph type="subTitle" idx="1"/>
          </p:nvPr>
        </p:nvSpPr>
        <p:spPr>
          <a:xfrm>
            <a:off y="5195894" x="685800"/>
            <a:ext cy="614099" cx="7772400"/>
          </a:xfrm>
          <a:prstGeom prst="rect">
            <a:avLst/>
          </a:prstGeom>
        </p:spPr>
        <p:txBody>
          <a:bodyPr bIns="91425" tIns="91425" lIns="91425" anchor="ctr" anchorCtr="0" rIns="91425">
            <a:spAutoFit/>
          </a:bodyPr>
          <a:lstStyle/>
          <a:p>
            <a:pPr algn="ctr">
              <a:buNone/>
            </a:pPr>
            <a:r>
              <a:rPr lang="en"/>
              <a:t>Tracey, Ebony, Ryan, Sean, and Erin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4" id="124"/>
        <p:cNvGrpSpPr/>
        <p:nvPr/>
      </p:nvGrpSpPr>
      <p:grpSpPr>
        <a:xfrm>
          <a:off y="0" x="0"/>
          <a:ext cy="0" cx="0"/>
          <a:chOff y="0" x="0"/>
          <a:chExt cy="0" cx="0"/>
        </a:xfrm>
      </p:grpSpPr>
      <p:sp>
        <p:nvSpPr>
          <p:cNvPr name="Shape 125" id="125"/>
          <p:cNvSpPr txBox="1"/>
          <p:nvPr>
            <p:ph type="title"/>
          </p:nvPr>
        </p:nvSpPr>
        <p:spPr>
          <a:xfrm>
            <a:off y="186035" x="457200"/>
            <a:ext cy="1143000" cx="8229600"/>
          </a:xfrm>
          <a:prstGeom prst="rect">
            <a:avLst/>
          </a:prstGeom>
        </p:spPr>
        <p:txBody>
          <a:bodyPr bIns="91425" tIns="91425" lIns="91425" anchor="b" anchorCtr="0" rIns="91425">
            <a:spAutoFit/>
          </a:bodyPr>
          <a:lstStyle/>
          <a:p>
            <a:pPr rtl="0" lvl="0">
              <a:buClr>
                <a:srgbClr val="000000"/>
              </a:buClr>
              <a:buSzPct val="30555"/>
              <a:buFont typeface="Arial"/>
              <a:buNone/>
            </a:pPr>
            <a:r>
              <a:rPr lang="en"/>
              <a:t>
</a:t>
            </a:r>
          </a:p>
          <a:p>
            <a:pPr rtl="0" lvl="0">
              <a:buClr>
                <a:srgbClr val="000000"/>
              </a:buClr>
              <a:buSzPct val="30555"/>
              <a:buFont typeface="Arial"/>
              <a:buNone/>
            </a:pPr>
            <a:r>
              <a:rPr lang="en"/>
              <a:t>Problem of Practice Reflection</a:t>
            </a:r>
          </a:p>
        </p:txBody>
      </p:sp>
      <p:sp>
        <p:nvSpPr>
          <p:cNvPr name="Shape 126" id="126"/>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Clr>
                <a:srgbClr val="000000"/>
              </a:buClr>
              <a:buSzPct val="61111"/>
              <a:buFont typeface="Arial"/>
              <a:buNone/>
            </a:pPr>
            <a:r>
              <a:rPr lang="en" sz="1800"/>
              <a:t>If I were to have another goal from Target Teach and begin again, it would be to ensure that teachers worked with the focus that the initiative would not be permanent but the footprint of the initiative would forever be present.</a:t>
            </a:r>
          </a:p>
          <a:p>
            <a:r>
              <a:t/>
            </a:r>
          </a:p>
          <a:p>
            <a:pPr rtl="0" lvl="0">
              <a:buClr>
                <a:srgbClr val="000000"/>
              </a:buClr>
              <a:buSzPct val="61111"/>
              <a:buFont typeface="Arial"/>
              <a:buNone/>
            </a:pPr>
            <a:r>
              <a:rPr lang="en" sz="1800" b="1"/>
              <a:t>RYAN:</a:t>
            </a:r>
          </a:p>
          <a:p>
            <a:pPr rtl="0" lvl="0">
              <a:buClr>
                <a:srgbClr val="000000"/>
              </a:buClr>
              <a:buSzPct val="61111"/>
              <a:buFont typeface="Arial"/>
              <a:buNone/>
            </a:pPr>
            <a:r>
              <a:rPr lang="en" sz="1800"/>
              <a:t>While speaking with teachers at FHS it became very clear that teachers were the driving force for the change. The principal and administrative team, including their DPI coach merely facilitated the process. If I had my problem of practice to begin again I would make sure teachers are not participants but the drivers of change.  </a:t>
            </a:r>
          </a:p>
          <a:p>
            <a:r>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30" id="130"/>
        <p:cNvGrpSpPr/>
        <p:nvPr/>
      </p:nvGrpSpPr>
      <p:grpSpPr>
        <a:xfrm>
          <a:off y="0" x="0"/>
          <a:ext cy="0" cx="0"/>
          <a:chOff y="0" x="0"/>
          <a:chExt cy="0" cx="0"/>
        </a:xfrm>
      </p:grpSpPr>
      <p:sp>
        <p:nvSpPr>
          <p:cNvPr name="Shape 131" id="131"/>
          <p:cNvSpPr txBox="1"/>
          <p:nvPr>
            <p:ph type="title"/>
          </p:nvPr>
        </p:nvSpPr>
        <p:spPr>
          <a:xfrm>
            <a:off y="186035" x="457200"/>
            <a:ext cy="1143000" cx="8229600"/>
          </a:xfrm>
          <a:prstGeom prst="rect">
            <a:avLst/>
          </a:prstGeom>
        </p:spPr>
        <p:txBody>
          <a:bodyPr bIns="91425" tIns="91425" lIns="91425" anchor="b" anchorCtr="0" rIns="91425">
            <a:spAutoFit/>
          </a:bodyPr>
          <a:lstStyle/>
          <a:p>
            <a:pPr rtl="0" lvl="0">
              <a:buClr>
                <a:srgbClr val="000000"/>
              </a:buClr>
              <a:buSzPct val="30555"/>
              <a:buFont typeface="Arial"/>
              <a:buNone/>
            </a:pPr>
            <a:r>
              <a:rPr lang="en"/>
              <a:t>
</a:t>
            </a:r>
          </a:p>
          <a:p>
            <a:pPr lvl="0">
              <a:buClr>
                <a:srgbClr val="000000"/>
              </a:buClr>
              <a:buSzPct val="30555"/>
              <a:buFont typeface="Arial"/>
              <a:buNone/>
            </a:pPr>
            <a:r>
              <a:rPr lang="en"/>
              <a:t>Problem of Practice Reflection</a:t>
            </a:r>
          </a:p>
        </p:txBody>
      </p:sp>
      <p:sp>
        <p:nvSpPr>
          <p:cNvPr name="Shape 132" id="132"/>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Clr>
                <a:srgbClr val="000000"/>
              </a:buClr>
              <a:buSzPct val="61111"/>
              <a:buFont typeface="Arial"/>
              <a:buNone/>
            </a:pPr>
            <a:r>
              <a:rPr lang="en" sz="1800" b="1"/>
              <a:t>
</a:t>
            </a:r>
            <a:r>
              <a:rPr lang="en" sz="1800" b="1"/>
              <a:t>SEAN: </a:t>
            </a:r>
            <a:r>
              <a:rPr lang="en" sz="1800"/>
              <a:t>My problem of practice tackled a giant beast: changing ingrained instructional culture (which was primarily lecture based and targeted the middle). At Franklinton, a similar project was started with the school turnaround. I could've definitely learned from Franklinton's use of student and teacher voice. Although teachers were inherently involved in the project, they never really "owned" the new program. At Franklinton, a constant dialogue seemed to surround the turnaround process. This laser-like focus on improvement should have been fostered more purposefully in my project. I also would've like to incorporate student voices in the process at each step. Surveys and opinions were collected throughout, but developing something like the Student Leadership Team with the project could definitely have helped the student morale which started to lag toward the end. </a:t>
            </a:r>
          </a:p>
          <a:p>
            <a:r>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8" id="58"/>
        <p:cNvGrpSpPr/>
        <p:nvPr/>
      </p:nvGrpSpPr>
      <p:grpSpPr>
        <a:xfrm>
          <a:off y="0" x="0"/>
          <a:ext cy="0" cx="0"/>
          <a:chOff y="0" x="0"/>
          <a:chExt cy="0" cx="0"/>
        </a:xfrm>
      </p:grpSpPr>
      <p:sp>
        <p:nvSpPr>
          <p:cNvPr name="Shape 59" id="59"/>
          <p:cNvSpPr txBox="1"/>
          <p:nvPr>
            <p:ph type="title"/>
          </p:nvPr>
        </p:nvSpPr>
        <p:spPr>
          <a:xfrm>
            <a:off y="186035" x="457200"/>
            <a:ext cy="1143000" cx="8229600"/>
          </a:xfrm>
          <a:prstGeom prst="rect">
            <a:avLst/>
          </a:prstGeom>
        </p:spPr>
        <p:txBody>
          <a:bodyPr bIns="91425" tIns="91425" lIns="91425" anchor="b" anchorCtr="0" rIns="91425">
            <a:spAutoFit/>
          </a:bodyPr>
          <a:lstStyle/>
          <a:p>
            <a:pPr>
              <a:buNone/>
            </a:pPr>
            <a:r>
              <a:rPr lang="en"/>
              <a:t>Demographics Over Time</a:t>
            </a:r>
          </a:p>
        </p:txBody>
      </p:sp>
      <p:sp>
        <p:nvSpPr>
          <p:cNvPr name="Shape 60" id="60"/>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None/>
            </a:pPr>
            <a:r>
              <a:rPr lang="en" sz="1800" b="1">
                <a:solidFill>
                  <a:srgbClr val="000000"/>
                </a:solidFill>
                <a:latin typeface="Impact"/>
                <a:ea typeface="Impact"/>
                <a:cs typeface="Impact"/>
                <a:sym typeface="Impact"/>
              </a:rPr>
              <a:t>
</a:t>
            </a:r>
          </a:p>
          <a:p>
            <a:r>
              <a:t/>
            </a:r>
          </a:p>
          <a:p>
            <a:r>
              <a:t/>
            </a:r>
          </a:p>
        </p:txBody>
      </p:sp>
      <p:sp>
        <p:nvSpPr>
          <p:cNvPr name="Shape 61" id="61"/>
          <p:cNvSpPr/>
          <p:nvPr/>
        </p:nvSpPr>
        <p:spPr>
          <a:xfrm>
            <a:off y="1538692" x="457200"/>
            <a:ext cy="5090715" cx="8348952"/>
          </a:xfrm>
          <a:prstGeom prst="rect">
            <a:avLst/>
          </a:prstGeom>
          <a:blipFill>
            <a:blip r:embed="rId3"/>
            <a:stretch>
              <a:fillRect/>
            </a:stretch>
          </a:blipFill>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5" id="65"/>
        <p:cNvGrpSpPr/>
        <p:nvPr/>
      </p:nvGrpSpPr>
      <p:grpSpPr>
        <a:xfrm>
          <a:off y="0" x="0"/>
          <a:ext cy="0" cx="0"/>
          <a:chOff y="0" x="0"/>
          <a:chExt cy="0" cx="0"/>
        </a:xfrm>
      </p:grpSpPr>
      <p:sp>
        <p:nvSpPr>
          <p:cNvPr name="Shape 66" id="66"/>
          <p:cNvSpPr txBox="1"/>
          <p:nvPr>
            <p:ph type="title"/>
          </p:nvPr>
        </p:nvSpPr>
        <p:spPr>
          <a:xfrm>
            <a:off y="186035" x="457200"/>
            <a:ext cy="1143000" cx="8229600"/>
          </a:xfrm>
          <a:prstGeom prst="rect">
            <a:avLst/>
          </a:prstGeom>
        </p:spPr>
        <p:txBody>
          <a:bodyPr bIns="91425" tIns="91425" lIns="91425" anchor="b" anchorCtr="0" rIns="91425">
            <a:spAutoFit/>
          </a:bodyPr>
          <a:lstStyle/>
          <a:p>
            <a:pPr lvl="0">
              <a:buClr>
                <a:srgbClr val="000000"/>
              </a:buClr>
              <a:buSzPct val="30555"/>
              <a:buFont typeface="Arial"/>
              <a:buNone/>
            </a:pPr>
            <a:r>
              <a:rPr lang="en"/>
              <a:t>Population Over Time</a:t>
            </a:r>
          </a:p>
        </p:txBody>
      </p:sp>
      <p:sp>
        <p:nvSpPr>
          <p:cNvPr name="Shape 67" id="67"/>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Clr>
                <a:srgbClr val="000000"/>
              </a:buClr>
              <a:buSzPct val="61111"/>
              <a:buFont typeface="Arial"/>
              <a:buNone/>
            </a:pPr>
            <a:r>
              <a:rPr lang="en" sz="1800" b="1">
                <a:solidFill>
                  <a:srgbClr val="000000"/>
                </a:solidFill>
                <a:latin typeface="Impact"/>
                <a:ea typeface="Impact"/>
                <a:cs typeface="Impact"/>
                <a:sym typeface="Impact"/>
              </a:rPr>
              <a:t>
</a:t>
            </a:r>
          </a:p>
          <a:p>
            <a:r>
              <a:t/>
            </a:r>
          </a:p>
          <a:p>
            <a:r>
              <a:t/>
            </a:r>
          </a:p>
        </p:txBody>
      </p:sp>
      <p:sp>
        <p:nvSpPr>
          <p:cNvPr name="Shape 68" id="68"/>
          <p:cNvSpPr/>
          <p:nvPr/>
        </p:nvSpPr>
        <p:spPr>
          <a:xfrm>
            <a:off y="3601362" x="3838258"/>
            <a:ext cy="3056359" cx="4848541"/>
          </a:xfrm>
          <a:prstGeom prst="rect">
            <a:avLst/>
          </a:prstGeom>
          <a:blipFill>
            <a:blip r:embed="rId3"/>
            <a:stretch>
              <a:fillRect/>
            </a:stretch>
          </a:blipFill>
        </p:spPr>
      </p:sp>
      <p:sp>
        <p:nvSpPr>
          <p:cNvPr name="Shape 69" id="69"/>
          <p:cNvSpPr/>
          <p:nvPr/>
        </p:nvSpPr>
        <p:spPr>
          <a:xfrm>
            <a:off y="1600200" x="457200"/>
            <a:ext cy="2583964" cx="4746873"/>
          </a:xfrm>
          <a:prstGeom prst="rect">
            <a:avLst/>
          </a:prstGeom>
          <a:blipFill>
            <a:blip r:embed="rId4"/>
            <a:stretch>
              <a:fillRect/>
            </a:stretch>
          </a:blipFill>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3" id="73"/>
        <p:cNvGrpSpPr/>
        <p:nvPr/>
      </p:nvGrpSpPr>
      <p:grpSpPr>
        <a:xfrm>
          <a:off y="0" x="0"/>
          <a:ext cy="0" cx="0"/>
          <a:chOff y="0" x="0"/>
          <a:chExt cy="0" cx="0"/>
        </a:xfrm>
      </p:grpSpPr>
      <p:sp>
        <p:nvSpPr>
          <p:cNvPr name="Shape 74" id="74"/>
          <p:cNvSpPr/>
          <p:nvPr/>
        </p:nvSpPr>
        <p:spPr>
          <a:xfrm>
            <a:off y="237350" x="372035"/>
            <a:ext cy="3244411" cx="5851805"/>
          </a:xfrm>
          <a:prstGeom prst="rect">
            <a:avLst/>
          </a:prstGeom>
          <a:blipFill>
            <a:blip r:embed="rId3"/>
            <a:stretch>
              <a:fillRect/>
            </a:stretch>
          </a:blipFill>
        </p:spPr>
      </p:sp>
      <p:sp>
        <p:nvSpPr>
          <p:cNvPr name="Shape 75" id="75"/>
          <p:cNvSpPr txBox="1"/>
          <p:nvPr>
            <p:ph type="body" idx="1"/>
          </p:nvPr>
        </p:nvSpPr>
        <p:spPr>
          <a:xfrm>
            <a:off y="6090483" x="372000"/>
            <a:ext cy="865500" cx="8399999"/>
          </a:xfrm>
          <a:prstGeom prst="rect">
            <a:avLst/>
          </a:prstGeom>
        </p:spPr>
        <p:txBody>
          <a:bodyPr bIns="91425" tIns="91425" lIns="91425" anchor="t" anchorCtr="0" rIns="91425">
            <a:spAutoFit/>
          </a:bodyPr>
          <a:lstStyle/>
          <a:p>
            <a:pPr>
              <a:buNone/>
            </a:pPr>
            <a:r>
              <a:rPr lang="en"/>
              <a:t>Franklinton Proficiency Scores Over TIme</a:t>
            </a:r>
          </a:p>
        </p:txBody>
      </p:sp>
      <p:sp>
        <p:nvSpPr>
          <p:cNvPr name="Shape 76" id="76"/>
          <p:cNvSpPr/>
          <p:nvPr/>
        </p:nvSpPr>
        <p:spPr>
          <a:xfrm>
            <a:off y="3207275" x="3704576"/>
            <a:ext cy="2883208" cx="5201398"/>
          </a:xfrm>
          <a:prstGeom prst="rect">
            <a:avLst/>
          </a:prstGeom>
          <a:blipFill>
            <a:blip r:embed="rId4"/>
            <a:stretch>
              <a:fillRect/>
            </a:stretch>
          </a:blipFill>
        </p:spPr>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cond delay="0" evt="onBegin">
                          <p:tn val="2"/>
                        </p:cond>
                      </p:stCondLst>
                      <p:childTnLst>
                        <p:par>
                          <p:cTn fill="hold">
                            <p:stCondLst>
                              <p:cond delay="0"/>
                            </p:stCondLst>
                            <p:childTnLst>
                              <p:par>
                                <p:cTn presetClass="entr" presetSubtype="0" presetID="10" nodeType="withEffect" fill="hold">
                                  <p:stCondLst>
                                    <p:cond delay="0"/>
                                  </p:stCondLst>
                                  <p:childTnLst>
                                    <p:set>
                                      <p:cBhvr>
                                        <p:cTn dur="1" fill="hold">
                                          <p:stCondLst>
                                            <p:cond delay="0"/>
                                          </p:stCondLst>
                                        </p:cTn>
                                        <p:tgtEl>
                                          <p:spTgt spid="75"/>
                                        </p:tgtEl>
                                        <p:attrNameLst>
                                          <p:attrName>style.visibility</p:attrName>
                                        </p:attrNameLst>
                                      </p:cBhvr>
                                      <p:to>
                                        <p:strVal val="visible"/>
                                      </p:to>
                                    </p:set>
                                    <p:animEffect filter="fade" transition="in">
                                      <p:cBhvr>
                                        <p:cTn dur="2500"/>
                                        <p:tgtEl>
                                          <p:spTgt spid="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0" id="80"/>
        <p:cNvGrpSpPr/>
        <p:nvPr/>
      </p:nvGrpSpPr>
      <p:grpSpPr>
        <a:xfrm>
          <a:off y="0" x="0"/>
          <a:ext cy="0" cx="0"/>
          <a:chOff y="0" x="0"/>
          <a:chExt cy="0" cx="0"/>
        </a:xfrm>
      </p:grpSpPr>
      <p:sp>
        <p:nvSpPr>
          <p:cNvPr name="Shape 81" id="81"/>
          <p:cNvSpPr txBox="1"/>
          <p:nvPr>
            <p:ph type="body" idx="1"/>
          </p:nvPr>
        </p:nvSpPr>
        <p:spPr>
          <a:xfrm>
            <a:off y="5702203" x="372035"/>
            <a:ext cy="865500" cx="8399999"/>
          </a:xfrm>
          <a:prstGeom prst="rect">
            <a:avLst/>
          </a:prstGeom>
        </p:spPr>
        <p:txBody>
          <a:bodyPr bIns="91425" tIns="91425" lIns="91425" anchor="t" anchorCtr="0" rIns="91425">
            <a:spAutoFit/>
          </a:bodyPr>
          <a:lstStyle/>
          <a:p>
            <a:pPr lvl="0">
              <a:buClr>
                <a:srgbClr val="000000"/>
              </a:buClr>
              <a:buSzPct val="45833"/>
              <a:buFont typeface="Arial"/>
              <a:buNone/>
            </a:pPr>
            <a:r>
              <a:rPr lang="en"/>
              <a:t>Franklin County Schools: A Diversity Policy in Action</a:t>
            </a:r>
          </a:p>
        </p:txBody>
      </p:sp>
      <p:sp>
        <p:nvSpPr>
          <p:cNvPr name="Shape 82" id="82"/>
          <p:cNvSpPr/>
          <p:nvPr/>
        </p:nvSpPr>
        <p:spPr>
          <a:xfrm>
            <a:off y="424655" x="444531"/>
            <a:ext cy="4323400" cx="4743235"/>
          </a:xfrm>
          <a:prstGeom prst="rect">
            <a:avLst/>
          </a:prstGeom>
          <a:blipFill>
            <a:blip r:embed="rId3"/>
            <a:stretch>
              <a:fillRect/>
            </a:stretch>
          </a:blipFill>
        </p:spPr>
      </p:sp>
      <p:grpSp>
        <p:nvGrpSpPr>
          <p:cNvPr name="Shape 83" id="83"/>
          <p:cNvGrpSpPr/>
          <p:nvPr/>
        </p:nvGrpSpPr>
        <p:grpSpPr>
          <a:xfrm>
            <a:off y="433535" x="676988"/>
            <a:ext cy="4305640" cx="4177150"/>
            <a:chOff y="1950084" x="881850"/>
            <a:chExt cy="4305640" cx="4177150"/>
          </a:xfrm>
        </p:grpSpPr>
        <p:sp>
          <p:nvSpPr>
            <p:cNvPr name="Shape 84" id="84"/>
            <p:cNvSpPr/>
            <p:nvPr/>
          </p:nvSpPr>
          <p:spPr>
            <a:xfrm>
              <a:off y="2113200" x="1299600"/>
              <a:ext cy="820925" cx="1352550"/>
            </a:xfrm>
            <a:custGeom>
              <a:pathLst>
                <a:path extrusionOk="0" h="32837" w="54102">
                  <a:moveTo>
                    <a:pt y="25146" x="0"/>
                  </a:moveTo>
                  <a:cubicBezTo>
                    <a:pt y="25463" x="476"/>
                    <a:pt y="26416" x="2381"/>
                    <a:pt y="27051" x="2858"/>
                  </a:cubicBezTo>
                  <a:cubicBezTo>
                    <a:pt y="27686" x="3334"/>
                    <a:pt y="28543" x="1905"/>
                    <a:pt y="28956" x="2858"/>
                  </a:cubicBezTo>
                  <a:cubicBezTo>
                    <a:pt y="29368" x="3810"/>
                    <a:pt y="28893" x="7176"/>
                    <a:pt y="29528" x="8573"/>
                  </a:cubicBezTo>
                  <a:cubicBezTo>
                    <a:pt y="30163" x="9970"/>
                    <a:pt y="32480" x="10414"/>
                    <a:pt y="32766" x="11240"/>
                  </a:cubicBezTo>
                  <a:cubicBezTo>
                    <a:pt y="33051" x="12065"/>
                    <a:pt y="31369" x="12383"/>
                    <a:pt y="31242" x="13526"/>
                  </a:cubicBezTo>
                  <a:cubicBezTo>
                    <a:pt y="31115" x="14669"/>
                    <a:pt y="31781" x="16764"/>
                    <a:pt y="32004" x="18098"/>
                  </a:cubicBezTo>
                  <a:cubicBezTo>
                    <a:pt y="32226" x="19431"/>
                    <a:pt y="32798" x="20606"/>
                    <a:pt y="32576" x="21527"/>
                  </a:cubicBezTo>
                  <a:cubicBezTo>
                    <a:pt y="32353" x="22447"/>
                    <a:pt y="31433" x="22733"/>
                    <a:pt y="30671" x="23622"/>
                  </a:cubicBezTo>
                  <a:cubicBezTo>
                    <a:pt y="29909" x="24511"/>
                    <a:pt y="32226" x="24829"/>
                    <a:pt y="28004" x="26861"/>
                  </a:cubicBezTo>
                  <a:cubicBezTo>
                    <a:pt y="23781" x="28893"/>
                    <a:pt y="8985" x="32004"/>
                    <a:pt y="5334" x="35814"/>
                  </a:cubicBezTo>
                  <a:cubicBezTo>
                    <a:pt y="1682" x="39624"/>
                    <a:pt y="6985" x="46673"/>
                    <a:pt y="6096" x="49721"/>
                  </a:cubicBezTo>
                  <a:cubicBezTo>
                    <a:pt y="5207" x="52769"/>
                    <a:pt y="1016" x="53371"/>
                    <a:pt y="0" x="54102"/>
                  </a:cubicBezTo>
                </a:path>
              </a:pathLst>
            </a:custGeom>
            <a:noFill/>
          </p:spPr>
        </p:sp>
        <p:sp>
          <p:nvSpPr>
            <p:cNvPr name="Shape 85" id="85"/>
            <p:cNvSpPr/>
            <p:nvPr/>
          </p:nvSpPr>
          <p:spPr>
            <a:xfrm>
              <a:off y="1950084" x="2661675"/>
              <a:ext cy="666600" cx="2397325"/>
            </a:xfrm>
            <a:custGeom>
              <a:pathLst>
                <a:path extrusionOk="0" h="26664" w="95893">
                  <a:moveTo>
                    <a:pt y="6662" x="0"/>
                  </a:moveTo>
                  <a:cubicBezTo>
                    <a:pt y="5582" x="476"/>
                    <a:pt y="915" x="445"/>
                    <a:pt y="185" x="2858"/>
                  </a:cubicBezTo>
                  <a:cubicBezTo>
                    <a:pt y="-545" x="5271"/>
                    <a:pt y="1613" x="10382"/>
                    <a:pt y="2280" x="14478"/>
                  </a:cubicBezTo>
                  <a:cubicBezTo>
                    <a:pt y="2946" x="18573"/>
                    <a:pt y="3518" x="23749"/>
                    <a:pt y="4185" x="27432"/>
                  </a:cubicBezTo>
                  <a:cubicBezTo>
                    <a:pt y="4851" x="31115"/>
                    <a:pt y="5646" x="34575"/>
                    <a:pt y="6281" x="36576"/>
                  </a:cubicBezTo>
                  <a:cubicBezTo>
                    <a:pt y="6916" x="38576"/>
                    <a:pt y="8439" x="38132"/>
                    <a:pt y="7995" x="39434"/>
                  </a:cubicBezTo>
                  <a:cubicBezTo>
                    <a:pt y="7550" x="40735"/>
                    <a:pt y="3487" x="42831"/>
                    <a:pt y="3614" x="44387"/>
                  </a:cubicBezTo>
                  <a:cubicBezTo>
                    <a:pt y="3741" x="45942"/>
                    <a:pt y="8185" x="47053"/>
                    <a:pt y="8757" x="48768"/>
                  </a:cubicBezTo>
                  <a:cubicBezTo>
                    <a:pt y="9328" x="50482"/>
                    <a:pt y="7043" x="53181"/>
                    <a:pt y="7043" x="54674"/>
                  </a:cubicBezTo>
                  <a:cubicBezTo>
                    <a:pt y="7043" x="56166"/>
                    <a:pt y="7360" x="56864"/>
                    <a:pt y="8757" x="57722"/>
                  </a:cubicBezTo>
                  <a:cubicBezTo>
                    <a:pt y="10154" x="58579"/>
                    <a:pt y="13520" x="58705"/>
                    <a:pt y="15425" x="59817"/>
                  </a:cubicBezTo>
                  <a:cubicBezTo>
                    <a:pt y="17330" x="60928"/>
                    <a:pt y="19044" x="63373"/>
                    <a:pt y="20187" x="64389"/>
                  </a:cubicBezTo>
                  <a:cubicBezTo>
                    <a:pt y="21330" x="65405"/>
                    <a:pt y="22124" x="64579"/>
                    <a:pt y="22283" x="65913"/>
                  </a:cubicBezTo>
                  <a:cubicBezTo>
                    <a:pt y="22441" x="67246"/>
                    <a:pt y="21711" x="70389"/>
                    <a:pt y="21140" x="72390"/>
                  </a:cubicBezTo>
                  <a:cubicBezTo>
                    <a:pt y="20568" x="74390"/>
                    <a:pt y="18949" x="76486"/>
                    <a:pt y="18854" x="77915"/>
                  </a:cubicBezTo>
                  <a:cubicBezTo>
                    <a:pt y="18758" x="79343"/>
                    <a:pt y="20377" x="79947"/>
                    <a:pt y="20568" x="80963"/>
                  </a:cubicBezTo>
                  <a:cubicBezTo>
                    <a:pt y="20758" x="81979"/>
                    <a:pt y="19584" x="82995"/>
                    <a:pt y="19997" x="84011"/>
                  </a:cubicBezTo>
                  <a:cubicBezTo>
                    <a:pt y="20409" x="85027"/>
                    <a:pt y="22949" x="86043"/>
                    <a:pt y="23045" x="87059"/>
                  </a:cubicBezTo>
                  <a:cubicBezTo>
                    <a:pt y="23140" x="88075"/>
                    <a:pt y="20472" x="89281"/>
                    <a:pt y="20568" x="90107"/>
                  </a:cubicBezTo>
                  <a:cubicBezTo>
                    <a:pt y="20663" x="90932"/>
                    <a:pt y="23108" x="91059"/>
                    <a:pt y="23616" x="92012"/>
                  </a:cubicBezTo>
                  <a:cubicBezTo>
                    <a:pt y="24124" x="92964"/>
                    <a:pt y="23108" x="95536"/>
                    <a:pt y="23616" x="95822"/>
                  </a:cubicBezTo>
                  <a:cubicBezTo>
                    <a:pt y="24124" x="96107"/>
                    <a:pt y="26156" x="94075"/>
                    <a:pt y="26664" x="93726"/>
                  </a:cubicBezTo>
                </a:path>
              </a:pathLst>
            </a:custGeom>
            <a:noFill/>
          </p:spPr>
        </p:sp>
        <p:cxnSp>
          <p:nvCxnSpPr>
            <p:cNvPr name="Shape 86" id="86"/>
            <p:cNvCxnSpPr/>
            <p:nvPr/>
          </p:nvCxnSpPr>
          <p:spPr>
            <a:xfrm flipH="1">
              <a:off y="2645500" x="3761925"/>
              <a:ext cy="2262300" cx="1242899"/>
            </a:xfrm>
            <a:prstGeom prst="straightConnector1">
              <a:avLst/>
            </a:prstGeom>
            <a:noFill/>
          </p:spPr>
        </p:cxnSp>
        <p:cxnSp>
          <p:nvCxnSpPr>
            <p:cNvPr name="Shape 87" id="87"/>
            <p:cNvCxnSpPr/>
            <p:nvPr/>
          </p:nvCxnSpPr>
          <p:spPr>
            <a:xfrm flipH="1">
              <a:off y="4907825" x="3124999"/>
              <a:ext cy="1347899" cx="647700"/>
            </a:xfrm>
            <a:prstGeom prst="straightConnector1">
              <a:avLst/>
            </a:prstGeom>
            <a:noFill/>
          </p:spPr>
        </p:cxnSp>
        <p:cxnSp>
          <p:nvCxnSpPr>
            <p:cNvPr name="Shape 88" id="88"/>
            <p:cNvCxnSpPr/>
            <p:nvPr/>
          </p:nvCxnSpPr>
          <p:spPr>
            <a:xfrm>
              <a:off y="4279175" x="881850"/>
              <a:ext cy="461999" cx="952499"/>
            </a:xfrm>
            <a:prstGeom prst="straightConnector1">
              <a:avLst/>
            </a:prstGeom>
            <a:noFill/>
          </p:spPr>
        </p:cxnSp>
        <p:cxnSp>
          <p:nvCxnSpPr>
            <p:cNvPr name="Shape 89" id="89"/>
            <p:cNvCxnSpPr/>
            <p:nvPr/>
          </p:nvCxnSpPr>
          <p:spPr>
            <a:xfrm>
              <a:off y="4745900" x="1848650"/>
              <a:ext cy="366599" cx="233399"/>
            </a:xfrm>
            <a:prstGeom prst="straightConnector1">
              <a:avLst/>
            </a:prstGeom>
            <a:noFill/>
          </p:spPr>
        </p:cxnSp>
        <p:cxnSp>
          <p:nvCxnSpPr>
            <p:cNvPr name="Shape 90" id="90"/>
            <p:cNvCxnSpPr/>
            <p:nvPr/>
          </p:nvCxnSpPr>
          <p:spPr>
            <a:xfrm>
              <a:off y="5103100" x="2077250"/>
              <a:ext cy="33299" cx="314400"/>
            </a:xfrm>
            <a:prstGeom prst="straightConnector1">
              <a:avLst/>
            </a:prstGeom>
            <a:noFill/>
          </p:spPr>
        </p:cxnSp>
        <p:cxnSp>
          <p:nvCxnSpPr>
            <p:cNvPr name="Shape 91" id="91"/>
            <p:cNvCxnSpPr/>
            <p:nvPr/>
          </p:nvCxnSpPr>
          <p:spPr>
            <a:xfrm>
              <a:off y="5145950" x="2386800"/>
              <a:ext cy="228600" cx="14400"/>
            </a:xfrm>
            <a:prstGeom prst="straightConnector1">
              <a:avLst/>
            </a:prstGeom>
            <a:noFill/>
          </p:spPr>
        </p:cxnSp>
        <p:cxnSp>
          <p:nvCxnSpPr>
            <p:cNvPr name="Shape 92" id="92"/>
            <p:cNvCxnSpPr/>
            <p:nvPr/>
          </p:nvCxnSpPr>
          <p:spPr>
            <a:xfrm flipH="1">
              <a:off y="3726825" x="893850"/>
              <a:ext cy="571500" cx="9599"/>
            </a:xfrm>
            <a:prstGeom prst="straightConnector1">
              <a:avLst/>
            </a:prstGeom>
            <a:noFill/>
          </p:spPr>
        </p:cxnSp>
        <p:cxnSp>
          <p:nvCxnSpPr>
            <p:cNvPr name="Shape 93" id="93"/>
            <p:cNvCxnSpPr/>
            <p:nvPr/>
          </p:nvCxnSpPr>
          <p:spPr>
            <a:xfrm flipH="1">
              <a:off y="2792250" x="897574"/>
              <a:ext cy="938100" cx="381000"/>
            </a:xfrm>
            <a:prstGeom prst="straightConnector1">
              <a:avLst/>
            </a:prstGeom>
            <a:noFill/>
          </p:spPr>
        </p:cxnSp>
        <p:sp>
          <p:nvSpPr>
            <p:cNvPr name="Shape 94" id="94"/>
            <p:cNvSpPr/>
            <p:nvPr/>
          </p:nvSpPr>
          <p:spPr>
            <a:xfrm>
              <a:off y="5350600" x="2414025"/>
              <a:ext cy="123825" cx="281000"/>
            </a:xfrm>
            <a:custGeom>
              <a:pathLst>
                <a:path extrusionOk="0" h="4953" w="11240">
                  <a:moveTo>
                    <a:pt y="0" x="0"/>
                  </a:moveTo>
                  <a:cubicBezTo>
                    <a:pt y="190" x="635"/>
                    <a:pt y="508" x="2921"/>
                    <a:pt y="1143" x="3810"/>
                  </a:cubicBezTo>
                  <a:cubicBezTo>
                    <a:pt y="1778" x="4699"/>
                    <a:pt y="3175" x="4095"/>
                    <a:pt y="3810" x="5334"/>
                  </a:cubicBezTo>
                  <a:cubicBezTo>
                    <a:pt y="4445" x="6572"/>
                    <a:pt y="4762" x="10255"/>
                    <a:pt y="4953" x="11240"/>
                  </a:cubicBezTo>
                </a:path>
              </a:pathLst>
            </a:custGeom>
            <a:noFill/>
          </p:spPr>
        </p:sp>
        <p:sp>
          <p:nvSpPr>
            <p:cNvPr name="Shape 95" id="95"/>
            <p:cNvSpPr/>
            <p:nvPr/>
          </p:nvSpPr>
          <p:spPr>
            <a:xfrm>
              <a:off y="5464900" x="2714075"/>
              <a:ext cy="742950" cx="419100"/>
            </a:xfrm>
            <a:custGeom>
              <a:pathLst>
                <a:path extrusionOk="0" h="29718" w="16764">
                  <a:moveTo>
                    <a:pt y="0" x="0"/>
                  </a:moveTo>
                  <a:cubicBezTo>
                    <a:pt y="1587" x="1206"/>
                    <a:pt y="6635" x="5207"/>
                    <a:pt y="9525" x="7239"/>
                  </a:cubicBezTo>
                  <a:cubicBezTo>
                    <a:pt y="12414" x="9271"/>
                    <a:pt y="15207" x="11144"/>
                    <a:pt y="17335" x="12192"/>
                  </a:cubicBezTo>
                  <a:cubicBezTo>
                    <a:pt y="19462" x="13239"/>
                    <a:pt y="20891" x="12858"/>
                    <a:pt y="22288" x="13525"/>
                  </a:cubicBezTo>
                  <a:cubicBezTo>
                    <a:pt y="23685" x="14191"/>
                    <a:pt y="24478" x="15652"/>
                    <a:pt y="25717" x="16192"/>
                  </a:cubicBezTo>
                  <a:cubicBezTo>
                    <a:pt y="26955" x="16731"/>
                    <a:pt y="29051" x="16668"/>
                    <a:pt y="29718" x="16764"/>
                  </a:cubicBezTo>
                </a:path>
              </a:pathLst>
            </a:custGeom>
            <a:noFill/>
          </p:spPr>
        </p:sp>
      </p:grpSp>
      <p:sp>
        <p:nvSpPr>
          <p:cNvPr name="Shape 96" id="96"/>
          <p:cNvSpPr/>
          <p:nvPr/>
        </p:nvSpPr>
        <p:spPr>
          <a:xfrm>
            <a:off y="2797291" x="3930466"/>
            <a:ext cy="2595018" cx="4778081"/>
          </a:xfrm>
          <a:prstGeom prst="rect">
            <a:avLst/>
          </a:prstGeom>
          <a:blipFill>
            <a:blip r:embed="rId4"/>
            <a:stretch>
              <a:fillRect/>
            </a:stretch>
          </a:blipFill>
        </p:spPr>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presetClass="entr" presetSubtype="8" presetID="2" nodeType="clickEffect" fill="hold">
                                  <p:stCondLst>
                                    <p:cond delay="0"/>
                                  </p:stCondLst>
                                  <p:childTnLst>
                                    <p:set>
                                      <p:cBhvr>
                                        <p:cTn dur="1" fill="hold">
                                          <p:stCondLst>
                                            <p:cond delay="0"/>
                                          </p:stCondLst>
                                        </p:cTn>
                                        <p:tgtEl>
                                          <p:spTgt spid="83"/>
                                        </p:tgtEl>
                                        <p:attrNameLst>
                                          <p:attrName>style.visibility</p:attrName>
                                        </p:attrNameLst>
                                      </p:cBhvr>
                                      <p:to>
                                        <p:strVal val="visible"/>
                                      </p:to>
                                    </p:set>
                                    <p:anim valueType="num" calcmode="lin">
                                      <p:cBhvr additive="base">
                                        <p:cTn dur="2000"/>
                                        <p:tgtEl>
                                          <p:spTgt spid="83"/>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presetClass="entr" presetSubtype="0" presetID="10" nodeType="clickEffect" fill="hold">
                                  <p:stCondLst>
                                    <p:cond delay="0"/>
                                  </p:stCondLst>
                                  <p:childTnLst>
                                    <p:set>
                                      <p:cBhvr>
                                        <p:cTn dur="1" fill="hold">
                                          <p:stCondLst>
                                            <p:cond delay="0"/>
                                          </p:stCondLst>
                                        </p:cTn>
                                        <p:tgtEl>
                                          <p:spTgt spid="96"/>
                                        </p:tgtEl>
                                        <p:attrNameLst>
                                          <p:attrName>style.visibility</p:attrName>
                                        </p:attrNameLst>
                                      </p:cBhvr>
                                      <p:to>
                                        <p:strVal val="visible"/>
                                      </p:to>
                                    </p:set>
                                    <p:animEffect filter="fade" transition="in">
                                      <p:cBhvr>
                                        <p:cTn dur="1500"/>
                                        <p:tgtEl>
                                          <p:spTgt spid="96"/>
                                        </p:tgtEl>
                                      </p:cBhvr>
                                    </p:animEffect>
                                  </p:childTnLst>
                                </p:cTn>
                              </p:par>
                              <p:par>
                                <p:cTn presetClass="entr" presetSubtype="0" presetID="10" nodeType="withEffect" fill="hold">
                                  <p:stCondLst>
                                    <p:cond delay="0"/>
                                  </p:stCondLst>
                                  <p:childTnLst>
                                    <p:set>
                                      <p:cBhvr>
                                        <p:cTn dur="1" fill="hold">
                                          <p:stCondLst>
                                            <p:cond delay="0"/>
                                          </p:stCondLst>
                                        </p:cTn>
                                        <p:tgtEl>
                                          <p:spTgt spid="81"/>
                                        </p:tgtEl>
                                        <p:attrNameLst>
                                          <p:attrName>style.visibility</p:attrName>
                                        </p:attrNameLst>
                                      </p:cBhvr>
                                      <p:to>
                                        <p:strVal val="visible"/>
                                      </p:to>
                                    </p:set>
                                    <p:animEffect filter="fade" transition="in">
                                      <p:cBhvr>
                                        <p:cTn dur="2500"/>
                                        <p:tgtEl>
                                          <p:spTgt spid="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0" id="100"/>
        <p:cNvGrpSpPr/>
        <p:nvPr/>
      </p:nvGrpSpPr>
      <p:grpSpPr>
        <a:xfrm>
          <a:off y="0" x="0"/>
          <a:ext cy="0" cx="0"/>
          <a:chOff y="0" x="0"/>
          <a:chExt cy="0" cx="0"/>
        </a:xfrm>
      </p:grpSpPr>
      <p:sp>
        <p:nvSpPr>
          <p:cNvPr name="Shape 101" id="101"/>
          <p:cNvSpPr txBox="1"/>
          <p:nvPr>
            <p:ph type="title"/>
          </p:nvPr>
        </p:nvSpPr>
        <p:spPr>
          <a:xfrm>
            <a:off y="186035" x="457200"/>
            <a:ext cy="1143000" cx="8229600"/>
          </a:xfrm>
          <a:prstGeom prst="rect">
            <a:avLst/>
          </a:prstGeom>
        </p:spPr>
        <p:txBody>
          <a:bodyPr bIns="91425" tIns="91425" lIns="91425" anchor="b" anchorCtr="0" rIns="91425">
            <a:spAutoFit/>
          </a:bodyPr>
          <a:lstStyle/>
          <a:p>
            <a:pPr>
              <a:buNone/>
            </a:pPr>
            <a:r>
              <a:rPr lang="en"/>
              <a:t>Overview of School Visit</a:t>
            </a:r>
          </a:p>
        </p:txBody>
      </p:sp>
      <p:sp>
        <p:nvSpPr>
          <p:cNvPr name="Shape 102" id="102"/>
          <p:cNvSpPr txBox="1"/>
          <p:nvPr>
            <p:ph type="body" idx="1"/>
          </p:nvPr>
        </p:nvSpPr>
        <p:spPr>
          <a:xfrm>
            <a:off y="1600200" x="457200"/>
            <a:ext cy="4967700" cx="8229600"/>
          </a:xfrm>
          <a:prstGeom prst="rect">
            <a:avLst/>
          </a:prstGeom>
        </p:spPr>
        <p:txBody>
          <a:bodyPr bIns="91425" tIns="91425" lIns="91425" anchor="t" anchorCtr="0" rIns="91425">
            <a:spAutoFit/>
          </a:bodyPr>
          <a:lstStyle/>
          <a:p>
            <a:pPr indent="-419100" marR="0" algn="l" marL="457200" rtl="0" lvl="0">
              <a:lnSpc>
                <a:spcPct val="100000"/>
              </a:lnSpc>
              <a:spcBef>
                <a:spcPts val="600"/>
              </a:spcBef>
              <a:spcAft>
                <a:spcPts val="0"/>
              </a:spcAft>
              <a:buClr>
                <a:schemeClr val="dk1"/>
              </a:buClr>
              <a:buSzPct val="166666"/>
              <a:buFont typeface="Arial"/>
              <a:buChar char="•"/>
            </a:pPr>
            <a:r>
              <a:rPr lang="en">
                <a:solidFill>
                  <a:srgbClr val="000000"/>
                </a:solidFill>
              </a:rPr>
              <a:t>Administrator &amp; Teacher Panel </a:t>
            </a:r>
            <a:br>
              <a:rPr lang="en">
                <a:solidFill>
                  <a:srgbClr val="000000"/>
                </a:solidFill>
              </a:rPr>
            </a:br>
            <a:r>
              <a:rPr lang="en">
                <a:solidFill>
                  <a:srgbClr val="000000"/>
                </a:solidFill>
              </a:rPr>
              <a:t> </a:t>
            </a:r>
          </a:p>
          <a:p>
            <a:pPr indent="-419100" marR="0" algn="l" marL="457200" rtl="0" lvl="0">
              <a:lnSpc>
                <a:spcPct val="100000"/>
              </a:lnSpc>
              <a:spcBef>
                <a:spcPts val="600"/>
              </a:spcBef>
              <a:spcAft>
                <a:spcPts val="0"/>
              </a:spcAft>
              <a:buClr>
                <a:schemeClr val="dk1"/>
              </a:buClr>
              <a:buSzPct val="166666"/>
              <a:buFont typeface="Arial"/>
              <a:buChar char="•"/>
            </a:pPr>
            <a:r>
              <a:rPr lang="en">
                <a:solidFill>
                  <a:srgbClr val="000000"/>
                </a:solidFill>
              </a:rPr>
              <a:t>Student Leadership Team Panel</a:t>
            </a:r>
          </a:p>
          <a:p>
            <a:pPr indent="-419100" marR="0" algn="l" marL="457200" rtl="0" lvl="0">
              <a:lnSpc>
                <a:spcPct val="100000"/>
              </a:lnSpc>
              <a:spcBef>
                <a:spcPts val="600"/>
              </a:spcBef>
              <a:spcAft>
                <a:spcPts val="0"/>
              </a:spcAft>
              <a:buClr>
                <a:schemeClr val="dk1"/>
              </a:buClr>
              <a:buSzPct val="166666"/>
              <a:buFont typeface="Arial"/>
              <a:buChar char="•"/>
            </a:pPr>
            <a:r>
              <a:rPr lang="en">
                <a:solidFill>
                  <a:srgbClr val="000000"/>
                </a:solidFill>
              </a:rPr>
              <a:t>Classroom Visits</a:t>
            </a:r>
          </a:p>
          <a:p>
            <a:pPr indent="-419100" marR="0" algn="l" marL="914400" rtl="0" lvl="1">
              <a:lnSpc>
                <a:spcPct val="100000"/>
              </a:lnSpc>
              <a:spcBef>
                <a:spcPts val="600"/>
              </a:spcBef>
              <a:spcAft>
                <a:spcPts val="0"/>
              </a:spcAft>
              <a:buClr>
                <a:schemeClr val="dk1"/>
              </a:buClr>
              <a:buSzPct val="100000"/>
              <a:buFont typeface="Courier New"/>
              <a:buChar char="o"/>
            </a:pPr>
            <a:r>
              <a:rPr lang="en" sz="3000"/>
              <a:t>Freshman Academy</a:t>
            </a:r>
          </a:p>
          <a:p>
            <a:pPr indent="-419100" marR="0" algn="l" marL="914400" rtl="0" lvl="1">
              <a:lnSpc>
                <a:spcPct val="100000"/>
              </a:lnSpc>
              <a:spcBef>
                <a:spcPts val="600"/>
              </a:spcBef>
              <a:spcAft>
                <a:spcPts val="0"/>
              </a:spcAft>
              <a:buClr>
                <a:schemeClr val="dk1"/>
              </a:buClr>
              <a:buSzPct val="100000"/>
              <a:buFont typeface="Courier New"/>
              <a:buChar char="o"/>
            </a:pPr>
            <a:r>
              <a:rPr lang="en" sz="3000"/>
              <a:t>Culinary Arts</a:t>
            </a:r>
          </a:p>
          <a:p>
            <a:pPr indent="-419100" marR="0" algn="l" marL="457200" rtl="0" lvl="0">
              <a:lnSpc>
                <a:spcPct val="100000"/>
              </a:lnSpc>
              <a:spcBef>
                <a:spcPts val="600"/>
              </a:spcBef>
              <a:spcAft>
                <a:spcPts val="0"/>
              </a:spcAft>
              <a:buClr>
                <a:schemeClr val="dk1"/>
              </a:buClr>
              <a:buSzPct val="166666"/>
              <a:buFont typeface="Arial"/>
              <a:buChar char="•"/>
            </a:pPr>
            <a:r>
              <a:rPr lang="en"/>
              <a:t>School Tour with Principal Charles Fuller</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6" id="106"/>
        <p:cNvGrpSpPr/>
        <p:nvPr/>
      </p:nvGrpSpPr>
      <p:grpSpPr>
        <a:xfrm>
          <a:off y="0" x="0"/>
          <a:ext cy="0" cx="0"/>
          <a:chOff y="0" x="0"/>
          <a:chExt cy="0" cx="0"/>
        </a:xfrm>
      </p:grpSpPr>
      <p:sp>
        <p:nvSpPr>
          <p:cNvPr name="Shape 107" id="107"/>
          <p:cNvSpPr txBox="1"/>
          <p:nvPr>
            <p:ph type="title"/>
          </p:nvPr>
        </p:nvSpPr>
        <p:spPr>
          <a:xfrm>
            <a:off y="186035" x="457200"/>
            <a:ext cy="1143000" cx="8229600"/>
          </a:xfrm>
          <a:prstGeom prst="rect">
            <a:avLst/>
          </a:prstGeom>
        </p:spPr>
        <p:txBody>
          <a:bodyPr bIns="91425" tIns="91425" lIns="91425" anchor="b" anchorCtr="0" rIns="91425">
            <a:spAutoFit/>
          </a:bodyPr>
          <a:lstStyle/>
          <a:p>
            <a:pPr>
              <a:buNone/>
            </a:pPr>
            <a:r>
              <a:rPr lang="en"/>
              <a:t>KIVA</a:t>
            </a:r>
          </a:p>
        </p:txBody>
      </p:sp>
      <p:sp>
        <p:nvSpPr>
          <p:cNvPr name="Shape 108" id="108"/>
          <p:cNvSpPr txBox="1"/>
          <p:nvPr>
            <p:ph type="body" idx="1"/>
          </p:nvPr>
        </p:nvSpPr>
        <p:spPr>
          <a:xfrm>
            <a:off y="1635650" x="457200"/>
            <a:ext cy="4967700" cx="8229600"/>
          </a:xfrm>
          <a:prstGeom prst="rect">
            <a:avLst/>
          </a:prstGeom>
        </p:spPr>
        <p:txBody>
          <a:bodyPr bIns="91425" tIns="91425" lIns="91425" anchor="t" anchorCtr="0" rIns="91425">
            <a:spAutoFit/>
          </a:bodyPr>
          <a:lstStyle/>
          <a:p>
            <a:pPr indent="0" marR="0" algn="l" marL="0" rtl="0" lvl="0">
              <a:lnSpc>
                <a:spcPct val="100000"/>
              </a:lnSpc>
              <a:spcBef>
                <a:spcPts val="600"/>
              </a:spcBef>
              <a:spcAft>
                <a:spcPts val="0"/>
              </a:spcAft>
              <a:buClr>
                <a:srgbClr val="000000"/>
              </a:buClr>
              <a:buSzPct val="55000"/>
              <a:buFont typeface="Arial"/>
              <a:buNone/>
            </a:pPr>
            <a:r>
              <a:rPr lang="en" sz="2000" b="1">
                <a:solidFill>
                  <a:srgbClr val="000000"/>
                </a:solidFill>
              </a:rPr>
              <a:t>Divide into three groups:</a:t>
            </a:r>
          </a:p>
          <a:p>
            <a:pPr indent="0" marR="0" algn="l" marL="0" rtl="0" lvl="0">
              <a:lnSpc>
                <a:spcPct val="100000"/>
              </a:lnSpc>
              <a:spcBef>
                <a:spcPts val="600"/>
              </a:spcBef>
              <a:spcAft>
                <a:spcPts val="0"/>
              </a:spcAft>
              <a:buClr>
                <a:srgbClr val="000000"/>
              </a:buClr>
              <a:buSzPct val="61111"/>
              <a:buFont typeface="Arial"/>
              <a:buNone/>
            </a:pPr>
            <a:r>
              <a:rPr lang="en" sz="1800">
                <a:solidFill>
                  <a:srgbClr val="000000"/>
                </a:solidFill>
              </a:rPr>
              <a:t>- Collaborative Relationships (Erin &amp; Sean): NELA #s 1-7</a:t>
            </a:r>
          </a:p>
          <a:p>
            <a:pPr indent="0" marR="0" algn="l" marL="0" rtl="0" lvl="0">
              <a:lnSpc>
                <a:spcPct val="100000"/>
              </a:lnSpc>
              <a:spcBef>
                <a:spcPts val="600"/>
              </a:spcBef>
              <a:spcAft>
                <a:spcPts val="0"/>
              </a:spcAft>
              <a:buClr>
                <a:srgbClr val="000000"/>
              </a:buClr>
              <a:buSzPct val="61111"/>
              <a:buFont typeface="Arial"/>
              <a:buNone/>
            </a:pPr>
            <a:r>
              <a:rPr lang="en" sz="1800">
                <a:solidFill>
                  <a:srgbClr val="000000"/>
                </a:solidFill>
              </a:rPr>
              <a:t>- Policies, Procedures, and Practices (Ebony &amp; Ryan): NELA #s 8-13</a:t>
            </a:r>
          </a:p>
          <a:p>
            <a:pPr indent="0" marR="0" algn="l" marL="0" rtl="0" lvl="0">
              <a:lnSpc>
                <a:spcPct val="100000"/>
              </a:lnSpc>
              <a:spcBef>
                <a:spcPts val="600"/>
              </a:spcBef>
              <a:spcAft>
                <a:spcPts val="0"/>
              </a:spcAft>
              <a:buClr>
                <a:srgbClr val="000000"/>
              </a:buClr>
              <a:buSzPct val="61111"/>
              <a:buFont typeface="Arial"/>
              <a:buNone/>
            </a:pPr>
            <a:r>
              <a:rPr lang="en" sz="1800">
                <a:solidFill>
                  <a:srgbClr val="000000"/>
                </a:solidFill>
              </a:rPr>
              <a:t>- Physical Environment (Tracey): NELA #s 14 - 21</a:t>
            </a:r>
          </a:p>
          <a:p>
            <a:r>
              <a:t/>
            </a:r>
          </a:p>
          <a:p>
            <a:pPr indent="0" marR="0" algn="l" marL="0" rtl="0" lvl="0">
              <a:lnSpc>
                <a:spcPct val="100000"/>
              </a:lnSpc>
              <a:spcBef>
                <a:spcPts val="600"/>
              </a:spcBef>
              <a:spcAft>
                <a:spcPts val="0"/>
              </a:spcAft>
              <a:buClr>
                <a:srgbClr val="000000"/>
              </a:buClr>
              <a:buSzPct val="55000"/>
              <a:buFont typeface="Arial"/>
              <a:buNone/>
            </a:pPr>
            <a:r>
              <a:rPr lang="en" sz="2000" b="1">
                <a:solidFill>
                  <a:srgbClr val="000000"/>
                </a:solidFill>
              </a:rPr>
              <a:t>Meet in circles, then send a representative to the middle:</a:t>
            </a:r>
          </a:p>
          <a:p>
            <a:pPr rtl="0" lvl="0">
              <a:buNone/>
            </a:pPr>
            <a:r>
              <a:rPr lang="en" sz="1800">
                <a:solidFill>
                  <a:srgbClr val="000000"/>
                </a:solidFill>
              </a:rPr>
              <a:t>- </a:t>
            </a:r>
            <a:r>
              <a:rPr lang="en" sz="1800" u="sng">
                <a:solidFill>
                  <a:srgbClr val="000000"/>
                </a:solidFill>
              </a:rPr>
              <a:t>First circle:</a:t>
            </a:r>
            <a:r>
              <a:rPr lang="en" sz="1800">
                <a:solidFill>
                  <a:srgbClr val="000000"/>
                </a:solidFill>
              </a:rPr>
              <a:t> Strengths and weaknesses of FHS culture as it relates to specified "Culture Indicator"</a:t>
            </a:r>
          </a:p>
          <a:p>
            <a:pPr rtl="0" lvl="0">
              <a:buNone/>
            </a:pPr>
            <a:r>
              <a:rPr lang="en" sz="1800">
                <a:solidFill>
                  <a:srgbClr val="000000"/>
                </a:solidFill>
              </a:rPr>
              <a:t>- </a:t>
            </a:r>
            <a:r>
              <a:rPr lang="en" sz="1800" u="sng">
                <a:solidFill>
                  <a:srgbClr val="000000"/>
                </a:solidFill>
              </a:rPr>
              <a:t>Second circle</a:t>
            </a:r>
            <a:r>
              <a:rPr lang="en" sz="1800">
                <a:solidFill>
                  <a:srgbClr val="000000"/>
                </a:solidFill>
              </a:rPr>
              <a:t>: Strengths and weaknesses of our school’s culture as it relates to specified "Culture Indicator" - be ready to share thoughts about your school, too!</a:t>
            </a:r>
          </a:p>
          <a:p>
            <a:pPr rtl="0" lvl="0">
              <a:buNone/>
            </a:pPr>
            <a:r>
              <a:rPr lang="en" sz="1100">
                <a:solidFill>
                  <a:srgbClr val="000000"/>
                </a:solidFill>
              </a:rPr>
              <a:t> </a:t>
            </a:r>
          </a:p>
          <a:p>
            <a:r>
              <a:t/>
            </a:r>
          </a:p>
          <a:p>
            <a:r>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2" id="112"/>
        <p:cNvGrpSpPr/>
        <p:nvPr/>
      </p:nvGrpSpPr>
      <p:grpSpPr>
        <a:xfrm>
          <a:off y="0" x="0"/>
          <a:ext cy="0" cx="0"/>
          <a:chOff y="0" x="0"/>
          <a:chExt cy="0" cx="0"/>
        </a:xfrm>
      </p:grpSpPr>
      <p:sp>
        <p:nvSpPr>
          <p:cNvPr name="Shape 113" id="113"/>
          <p:cNvSpPr txBox="1"/>
          <p:nvPr>
            <p:ph type="title"/>
          </p:nvPr>
        </p:nvSpPr>
        <p:spPr>
          <a:xfrm>
            <a:off y="186035" x="457200"/>
            <a:ext cy="1143000" cx="8229600"/>
          </a:xfrm>
          <a:prstGeom prst="rect">
            <a:avLst/>
          </a:prstGeom>
        </p:spPr>
        <p:txBody>
          <a:bodyPr bIns="91425" tIns="91425" lIns="91425" anchor="b" anchorCtr="0" rIns="91425">
            <a:spAutoFit/>
          </a:bodyPr>
          <a:lstStyle/>
          <a:p>
            <a:pPr>
              <a:buNone/>
            </a:pPr>
            <a:r>
              <a:rPr lang="en"/>
              <a:t>Problem of Practice Reflection</a:t>
            </a:r>
          </a:p>
        </p:txBody>
      </p:sp>
      <p:sp>
        <p:nvSpPr>
          <p:cNvPr name="Shape 114" id="114"/>
          <p:cNvSpPr txBox="1"/>
          <p:nvPr>
            <p:ph type="body" idx="1"/>
          </p:nvPr>
        </p:nvSpPr>
        <p:spPr>
          <a:xfrm>
            <a:off y="1564750" x="457200"/>
            <a:ext cy="4967700" cx="8229600"/>
          </a:xfrm>
          <a:prstGeom prst="rect">
            <a:avLst/>
          </a:prstGeom>
        </p:spPr>
        <p:txBody>
          <a:bodyPr bIns="91425" tIns="91425" lIns="91425" anchor="t" anchorCtr="0" rIns="91425">
            <a:spAutoFit/>
          </a:bodyPr>
          <a:lstStyle/>
          <a:p>
            <a:pPr indent="0" marR="0" algn="ctr" marL="0" rtl="0" lvl="0">
              <a:lnSpc>
                <a:spcPct val="100000"/>
              </a:lnSpc>
              <a:spcBef>
                <a:spcPts val="600"/>
              </a:spcBef>
              <a:spcAft>
                <a:spcPts val="0"/>
              </a:spcAft>
              <a:buClr>
                <a:srgbClr val="000000"/>
              </a:buClr>
              <a:buSzPct val="61111"/>
              <a:buFont typeface="Arial"/>
              <a:buNone/>
            </a:pPr>
            <a:r>
              <a:rPr lang="en" i="1" sz="1800" b="1">
                <a:solidFill>
                  <a:srgbClr val="000000"/>
                </a:solidFill>
              </a:rPr>
              <a:t>Reflect on your leadership in the problem of practice you have been working on this year.  What changes would you make in your leadership of this project, what would you keep the same and what would you change if you had the opportunity to begin anew?</a:t>
            </a:r>
            <a:r>
              <a:rPr lang="en" sz="1800" b="1">
                <a:solidFill>
                  <a:srgbClr val="000000"/>
                </a:solidFill>
              </a:rPr>
              <a:t>        </a:t>
            </a:r>
          </a:p>
          <a:p>
            <a:r>
              <a:t/>
            </a:r>
          </a:p>
          <a:p>
            <a:r>
              <a:t/>
            </a:r>
          </a:p>
          <a:p>
            <a:pPr marR="0" rtl="0" lvl="0">
              <a:lnSpc>
                <a:spcPct val="100000"/>
              </a:lnSpc>
              <a:spcBef>
                <a:spcPts val="600"/>
              </a:spcBef>
              <a:spcAft>
                <a:spcPts val="0"/>
              </a:spcAft>
              <a:buNone/>
            </a:pPr>
            <a:r>
              <a:rPr lang="en" sz="1800" b="1">
                <a:solidFill>
                  <a:srgbClr val="000000"/>
                </a:solidFill>
              </a:rPr>
              <a:t>ERIN: </a:t>
            </a:r>
            <a:r>
              <a:rPr lang="en" sz="1800">
                <a:solidFill>
                  <a:srgbClr val="000000"/>
                </a:solidFill>
              </a:rPr>
              <a:t>On this visit, the teachers made it so clear that they felt ownership of the changes that had taken place because they had been involved since Day One.  If I were to plan and execute C.A.M.P. Pack again, I would involve the teachers earlier in the process.  While I engaged them in selecting students, which I would do again, I would also involve teachers and students in developing the curriculum.</a:t>
            </a:r>
          </a:p>
          <a:p>
            <a:r>
              <a:t/>
            </a:r>
          </a:p>
          <a:p>
            <a:r>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8" id="118"/>
        <p:cNvGrpSpPr/>
        <p:nvPr/>
      </p:nvGrpSpPr>
      <p:grpSpPr>
        <a:xfrm>
          <a:off y="0" x="0"/>
          <a:ext cy="0" cx="0"/>
          <a:chOff y="0" x="0"/>
          <a:chExt cy="0" cx="0"/>
        </a:xfrm>
      </p:grpSpPr>
      <p:sp>
        <p:nvSpPr>
          <p:cNvPr name="Shape 119" id="119"/>
          <p:cNvSpPr txBox="1"/>
          <p:nvPr>
            <p:ph type="title"/>
          </p:nvPr>
        </p:nvSpPr>
        <p:spPr>
          <a:xfrm>
            <a:off y="186035" x="457200"/>
            <a:ext cy="1143000" cx="8229600"/>
          </a:xfrm>
          <a:prstGeom prst="rect">
            <a:avLst/>
          </a:prstGeom>
        </p:spPr>
        <p:txBody>
          <a:bodyPr bIns="91425" tIns="91425" lIns="91425" anchor="b" anchorCtr="0" rIns="91425">
            <a:spAutoFit/>
          </a:bodyPr>
          <a:lstStyle/>
          <a:p>
            <a:pPr rtl="0" lvl="0">
              <a:buClr>
                <a:srgbClr val="000000"/>
              </a:buClr>
              <a:buSzPct val="30555"/>
              <a:buFont typeface="Arial"/>
              <a:buNone/>
            </a:pPr>
            <a:r>
              <a:rPr lang="en"/>
              <a:t>
</a:t>
            </a:r>
          </a:p>
          <a:p>
            <a:pPr>
              <a:buNone/>
            </a:pPr>
            <a:r>
              <a:rPr lang="en"/>
              <a:t>Problem of Practice Reflection</a:t>
            </a:r>
          </a:p>
        </p:txBody>
      </p:sp>
      <p:sp>
        <p:nvSpPr>
          <p:cNvPr name="Shape 120" id="120"/>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Clr>
                <a:srgbClr val="000000"/>
              </a:buClr>
              <a:buSzPct val="61111"/>
              <a:buFont typeface="Arial"/>
              <a:buNone/>
            </a:pPr>
            <a:r>
              <a:rPr lang="en" sz="1800" b="1"/>
              <a:t>TRACEY:</a:t>
            </a:r>
            <a:r>
              <a:rPr lang="en" sz="1800"/>
              <a:t> On this visit, our team met with a selected group of teachers across disciplines. They discussed the importance of collaboration in the turnaround process. They meet often to discuss the curriculum and struggling students. My problem of practice, Implementing a PLC at South Warren, is based on the same principle of teacher collaboration to increase student achievement. If I were to implement a PLC again at South Warren Elementary School I would include more teachers across the curriculum as Franklinton High School (FHS) has done so well.</a:t>
            </a:r>
          </a:p>
          <a:p>
            <a:r>
              <a:t/>
            </a:r>
          </a:p>
          <a:p>
            <a:pPr rtl="0" lvl="0">
              <a:buNone/>
            </a:pPr>
            <a:r>
              <a:rPr lang="en" sz="1800" b="1"/>
              <a:t>EBONY: </a:t>
            </a:r>
            <a:r>
              <a:rPr lang="en" sz="1800"/>
              <a:t>In speaking with the teachers and students of FHS, I came to the realization that my problem of practice (Target Teach) is common facet in every district. I believe that the strategic implementation through Target Teach eliminates the inconsistency and circling questions teachers and students may have.  FHS has a seamless flow of communication between all teachers, which enables them to easily communicate about different students strengths and weaknesses.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a:themeElements>
    <a:clrScheme name="Custom 352">
      <a:dk1>
        <a:srgbClr val="333333"/>
      </a:dk1>
      <a:lt1>
        <a:srgbClr val="FFFFFF"/>
      </a:lt1>
      <a:dk2>
        <a:srgbClr val="800000"/>
      </a:dk2>
      <a:lt2>
        <a:srgbClr val="CCCCCC"/>
      </a:lt2>
      <a:accent1>
        <a:srgbClr val="0E427E"/>
      </a:accent1>
      <a:accent2>
        <a:srgbClr val="C5AF48"/>
      </a:accent2>
      <a:accent3>
        <a:srgbClr val="327C56"/>
      </a:accent3>
      <a:accent4>
        <a:srgbClr val="387B7D"/>
      </a:accent4>
      <a:accent5>
        <a:srgbClr val="BA7436"/>
      </a:accent5>
      <a:accent6>
        <a:srgbClr val="804000"/>
      </a:accent6>
      <a:hlink>
        <a:srgbClr val="1D6B8D"/>
      </a:hlink>
      <a:folHlink>
        <a:srgbClr val="103B4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